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72AC30-F623-4D8C-AFF2-C271A0DB8EB0}" type="doc">
      <dgm:prSet loTypeId="urn:microsoft.com/office/officeart/2008/layout/RadialCluster" loCatId="cycle" qsTypeId="urn:microsoft.com/office/officeart/2005/8/quickstyle/3d2#1" qsCatId="3D" csTypeId="urn:microsoft.com/office/officeart/2005/8/colors/colorful2" csCatId="colorful" phldr="1"/>
      <dgm:spPr/>
      <dgm:t>
        <a:bodyPr/>
        <a:lstStyle/>
        <a:p>
          <a:endParaRPr lang="en-US"/>
        </a:p>
      </dgm:t>
    </dgm:pt>
    <dgm:pt modelId="{6F2189DB-D3E4-49C4-BC39-224EA8549FE4}">
      <dgm:prSet phldrT="[Text]"/>
      <dgm:spPr/>
      <dgm:t>
        <a:bodyPr/>
        <a:lstStyle/>
        <a:p>
          <a:r>
            <a:rPr lang="fa-IR" dirty="0">
              <a:cs typeface="B Esfehan" panose="00000700000000000000" pitchFamily="2" charset="-78"/>
            </a:rPr>
            <a:t>دارو</a:t>
          </a:r>
          <a:endParaRPr lang="en-US" dirty="0">
            <a:cs typeface="B Esfehan" panose="00000700000000000000" pitchFamily="2" charset="-78"/>
          </a:endParaRPr>
        </a:p>
      </dgm:t>
    </dgm:pt>
    <dgm:pt modelId="{427BF435-D86E-4238-90B9-8DDF62B519FD}" type="parTrans" cxnId="{86C1BCA4-7936-4AC8-AA9A-7FB16C86EC43}">
      <dgm:prSet/>
      <dgm:spPr/>
      <dgm:t>
        <a:bodyPr/>
        <a:lstStyle/>
        <a:p>
          <a:endParaRPr lang="en-US"/>
        </a:p>
      </dgm:t>
    </dgm:pt>
    <dgm:pt modelId="{B51A68CE-905C-4BC9-B297-60F9210BC80D}" type="sibTrans" cxnId="{86C1BCA4-7936-4AC8-AA9A-7FB16C86EC43}">
      <dgm:prSet/>
      <dgm:spPr/>
      <dgm:t>
        <a:bodyPr/>
        <a:lstStyle/>
        <a:p>
          <a:endParaRPr lang="en-US"/>
        </a:p>
      </dgm:t>
    </dgm:pt>
    <dgm:pt modelId="{FF0DF0A9-93F0-455C-82B9-E5CD1FDDC4A6}">
      <dgm:prSet phldrT="[Text]"/>
      <dgm:spPr/>
      <dgm:t>
        <a:bodyPr/>
        <a:lstStyle/>
        <a:p>
          <a:r>
            <a:rPr lang="fa-IR" dirty="0">
              <a:cs typeface="B Badr" panose="00000400000000000000" pitchFamily="2" charset="-78"/>
            </a:rPr>
            <a:t>حیوانی</a:t>
          </a:r>
          <a:endParaRPr lang="en-US" dirty="0">
            <a:cs typeface="B Badr" panose="00000400000000000000" pitchFamily="2" charset="-78"/>
          </a:endParaRPr>
        </a:p>
      </dgm:t>
    </dgm:pt>
    <dgm:pt modelId="{A65BB12C-DEF2-4E4D-AC6F-E34ABFC2B4DE}" type="parTrans" cxnId="{BCA96B75-B698-4C72-B8A9-386FE7042202}">
      <dgm:prSet/>
      <dgm:spPr/>
      <dgm:t>
        <a:bodyPr/>
        <a:lstStyle/>
        <a:p>
          <a:endParaRPr lang="en-US"/>
        </a:p>
      </dgm:t>
    </dgm:pt>
    <dgm:pt modelId="{0FC695CB-D7BC-40CD-98CC-AFB8A7194955}" type="sibTrans" cxnId="{BCA96B75-B698-4C72-B8A9-386FE7042202}">
      <dgm:prSet/>
      <dgm:spPr/>
      <dgm:t>
        <a:bodyPr/>
        <a:lstStyle/>
        <a:p>
          <a:endParaRPr lang="en-US"/>
        </a:p>
      </dgm:t>
    </dgm:pt>
    <dgm:pt modelId="{7D0923B9-EADD-46BA-B7E3-CD52E270457E}">
      <dgm:prSet phldrT="[Text]"/>
      <dgm:spPr/>
      <dgm:t>
        <a:bodyPr/>
        <a:lstStyle/>
        <a:p>
          <a:r>
            <a:rPr lang="fa-IR" dirty="0">
              <a:cs typeface="B Badr" panose="00000400000000000000" pitchFamily="2" charset="-78"/>
            </a:rPr>
            <a:t>گیاهی</a:t>
          </a:r>
          <a:endParaRPr lang="en-US" dirty="0">
            <a:cs typeface="B Badr" panose="00000400000000000000" pitchFamily="2" charset="-78"/>
          </a:endParaRPr>
        </a:p>
      </dgm:t>
    </dgm:pt>
    <dgm:pt modelId="{7C072F08-9D12-4328-B7EC-9442335C85BC}" type="parTrans" cxnId="{AC1585F3-AE89-47AE-B42D-48E33CF6D1D3}">
      <dgm:prSet/>
      <dgm:spPr/>
      <dgm:t>
        <a:bodyPr/>
        <a:lstStyle/>
        <a:p>
          <a:endParaRPr lang="en-US"/>
        </a:p>
      </dgm:t>
    </dgm:pt>
    <dgm:pt modelId="{0E01B792-BF36-4CE7-8713-54CA0BF56190}" type="sibTrans" cxnId="{AC1585F3-AE89-47AE-B42D-48E33CF6D1D3}">
      <dgm:prSet/>
      <dgm:spPr/>
      <dgm:t>
        <a:bodyPr/>
        <a:lstStyle/>
        <a:p>
          <a:endParaRPr lang="en-US"/>
        </a:p>
      </dgm:t>
    </dgm:pt>
    <dgm:pt modelId="{DC93DFB7-8D0E-4CFA-A69F-1F4AFDE9A32A}">
      <dgm:prSet phldrT="[Text]"/>
      <dgm:spPr/>
      <dgm:t>
        <a:bodyPr/>
        <a:lstStyle/>
        <a:p>
          <a:r>
            <a:rPr lang="fa-IR" dirty="0">
              <a:cs typeface="B Badr" panose="00000400000000000000" pitchFamily="2" charset="-78"/>
            </a:rPr>
            <a:t>معدنی</a:t>
          </a:r>
          <a:endParaRPr lang="en-US" dirty="0">
            <a:cs typeface="B Badr" panose="00000400000000000000" pitchFamily="2" charset="-78"/>
          </a:endParaRPr>
        </a:p>
      </dgm:t>
    </dgm:pt>
    <dgm:pt modelId="{2F40C7D6-7EEF-4B94-A792-55670D826572}" type="parTrans" cxnId="{028A90BF-8DB4-4C93-8FF9-60C0E302B8F3}">
      <dgm:prSet/>
      <dgm:spPr/>
      <dgm:t>
        <a:bodyPr/>
        <a:lstStyle/>
        <a:p>
          <a:endParaRPr lang="en-US"/>
        </a:p>
      </dgm:t>
    </dgm:pt>
    <dgm:pt modelId="{13CFCD9F-073D-4D78-AAD7-CA99990E246E}" type="sibTrans" cxnId="{028A90BF-8DB4-4C93-8FF9-60C0E302B8F3}">
      <dgm:prSet/>
      <dgm:spPr/>
      <dgm:t>
        <a:bodyPr/>
        <a:lstStyle/>
        <a:p>
          <a:endParaRPr lang="en-US"/>
        </a:p>
      </dgm:t>
    </dgm:pt>
    <dgm:pt modelId="{E30ACF1B-AAF0-4938-8A27-8DEF4AD45F34}" type="pres">
      <dgm:prSet presAssocID="{9F72AC30-F623-4D8C-AFF2-C271A0DB8EB0}" presName="Name0" presStyleCnt="0">
        <dgm:presLayoutVars>
          <dgm:chMax val="1"/>
          <dgm:chPref val="1"/>
          <dgm:dir/>
          <dgm:animOne val="branch"/>
          <dgm:animLvl val="lvl"/>
        </dgm:presLayoutVars>
      </dgm:prSet>
      <dgm:spPr/>
      <dgm:t>
        <a:bodyPr/>
        <a:lstStyle/>
        <a:p>
          <a:pPr rtl="1"/>
          <a:endParaRPr lang="fa-IR"/>
        </a:p>
      </dgm:t>
    </dgm:pt>
    <dgm:pt modelId="{A8CEA9BA-DE67-42C1-ABBC-3E6FBB32726C}" type="pres">
      <dgm:prSet presAssocID="{6F2189DB-D3E4-49C4-BC39-224EA8549FE4}" presName="singleCycle" presStyleCnt="0"/>
      <dgm:spPr/>
    </dgm:pt>
    <dgm:pt modelId="{DBC12941-AC0E-4F9D-9773-E6E218157F83}" type="pres">
      <dgm:prSet presAssocID="{6F2189DB-D3E4-49C4-BC39-224EA8549FE4}" presName="singleCenter" presStyleLbl="node1" presStyleIdx="0" presStyleCnt="4">
        <dgm:presLayoutVars>
          <dgm:chMax val="7"/>
          <dgm:chPref val="7"/>
        </dgm:presLayoutVars>
      </dgm:prSet>
      <dgm:spPr/>
      <dgm:t>
        <a:bodyPr/>
        <a:lstStyle/>
        <a:p>
          <a:pPr rtl="1"/>
          <a:endParaRPr lang="fa-IR"/>
        </a:p>
      </dgm:t>
    </dgm:pt>
    <dgm:pt modelId="{49925D00-AF75-4A24-80C8-157F432360C9}" type="pres">
      <dgm:prSet presAssocID="{A65BB12C-DEF2-4E4D-AC6F-E34ABFC2B4DE}" presName="Name56" presStyleLbl="parChTrans1D2" presStyleIdx="0" presStyleCnt="3"/>
      <dgm:spPr/>
      <dgm:t>
        <a:bodyPr/>
        <a:lstStyle/>
        <a:p>
          <a:pPr rtl="1"/>
          <a:endParaRPr lang="fa-IR"/>
        </a:p>
      </dgm:t>
    </dgm:pt>
    <dgm:pt modelId="{10DBE710-15E0-4D44-AE19-C4CB1BD93806}" type="pres">
      <dgm:prSet presAssocID="{FF0DF0A9-93F0-455C-82B9-E5CD1FDDC4A6}" presName="text0" presStyleLbl="node1" presStyleIdx="1" presStyleCnt="4">
        <dgm:presLayoutVars>
          <dgm:bulletEnabled val="1"/>
        </dgm:presLayoutVars>
      </dgm:prSet>
      <dgm:spPr/>
      <dgm:t>
        <a:bodyPr/>
        <a:lstStyle/>
        <a:p>
          <a:pPr rtl="1"/>
          <a:endParaRPr lang="fa-IR"/>
        </a:p>
      </dgm:t>
    </dgm:pt>
    <dgm:pt modelId="{1A1C29E5-B779-43E3-A106-0FD520C2DCE7}" type="pres">
      <dgm:prSet presAssocID="{7C072F08-9D12-4328-B7EC-9442335C85BC}" presName="Name56" presStyleLbl="parChTrans1D2" presStyleIdx="1" presStyleCnt="3"/>
      <dgm:spPr/>
      <dgm:t>
        <a:bodyPr/>
        <a:lstStyle/>
        <a:p>
          <a:pPr rtl="1"/>
          <a:endParaRPr lang="fa-IR"/>
        </a:p>
      </dgm:t>
    </dgm:pt>
    <dgm:pt modelId="{7955CB8A-2158-4FCB-B8C7-A8E8C2D6A5C4}" type="pres">
      <dgm:prSet presAssocID="{7D0923B9-EADD-46BA-B7E3-CD52E270457E}" presName="text0" presStyleLbl="node1" presStyleIdx="2" presStyleCnt="4">
        <dgm:presLayoutVars>
          <dgm:bulletEnabled val="1"/>
        </dgm:presLayoutVars>
      </dgm:prSet>
      <dgm:spPr/>
      <dgm:t>
        <a:bodyPr/>
        <a:lstStyle/>
        <a:p>
          <a:pPr rtl="1"/>
          <a:endParaRPr lang="fa-IR"/>
        </a:p>
      </dgm:t>
    </dgm:pt>
    <dgm:pt modelId="{1ECB30A9-B901-4CC8-85A0-97B64A869983}" type="pres">
      <dgm:prSet presAssocID="{2F40C7D6-7EEF-4B94-A792-55670D826572}" presName="Name56" presStyleLbl="parChTrans1D2" presStyleIdx="2" presStyleCnt="3"/>
      <dgm:spPr/>
      <dgm:t>
        <a:bodyPr/>
        <a:lstStyle/>
        <a:p>
          <a:pPr rtl="1"/>
          <a:endParaRPr lang="fa-IR"/>
        </a:p>
      </dgm:t>
    </dgm:pt>
    <dgm:pt modelId="{D9FCFF40-676A-4F81-8706-387F8E139692}" type="pres">
      <dgm:prSet presAssocID="{DC93DFB7-8D0E-4CFA-A69F-1F4AFDE9A32A}" presName="text0" presStyleLbl="node1" presStyleIdx="3" presStyleCnt="4">
        <dgm:presLayoutVars>
          <dgm:bulletEnabled val="1"/>
        </dgm:presLayoutVars>
      </dgm:prSet>
      <dgm:spPr/>
      <dgm:t>
        <a:bodyPr/>
        <a:lstStyle/>
        <a:p>
          <a:pPr rtl="1"/>
          <a:endParaRPr lang="fa-IR"/>
        </a:p>
      </dgm:t>
    </dgm:pt>
  </dgm:ptLst>
  <dgm:cxnLst>
    <dgm:cxn modelId="{10DE5E1F-888B-4011-A5D5-5C863568C790}" type="presOf" srcId="{7D0923B9-EADD-46BA-B7E3-CD52E270457E}" destId="{7955CB8A-2158-4FCB-B8C7-A8E8C2D6A5C4}" srcOrd="0" destOrd="0" presId="urn:microsoft.com/office/officeart/2008/layout/RadialCluster"/>
    <dgm:cxn modelId="{5A05D7E5-910F-4222-8B44-7A8BEB04F0B4}" type="presOf" srcId="{9F72AC30-F623-4D8C-AFF2-C271A0DB8EB0}" destId="{E30ACF1B-AAF0-4938-8A27-8DEF4AD45F34}" srcOrd="0" destOrd="0" presId="urn:microsoft.com/office/officeart/2008/layout/RadialCluster"/>
    <dgm:cxn modelId="{86C1BCA4-7936-4AC8-AA9A-7FB16C86EC43}" srcId="{9F72AC30-F623-4D8C-AFF2-C271A0DB8EB0}" destId="{6F2189DB-D3E4-49C4-BC39-224EA8549FE4}" srcOrd="0" destOrd="0" parTransId="{427BF435-D86E-4238-90B9-8DDF62B519FD}" sibTransId="{B51A68CE-905C-4BC9-B297-60F9210BC80D}"/>
    <dgm:cxn modelId="{028A90BF-8DB4-4C93-8FF9-60C0E302B8F3}" srcId="{6F2189DB-D3E4-49C4-BC39-224EA8549FE4}" destId="{DC93DFB7-8D0E-4CFA-A69F-1F4AFDE9A32A}" srcOrd="2" destOrd="0" parTransId="{2F40C7D6-7EEF-4B94-A792-55670D826572}" sibTransId="{13CFCD9F-073D-4D78-AAD7-CA99990E246E}"/>
    <dgm:cxn modelId="{74257D5E-9CC3-49A3-89F7-72A7B1AC9B68}" type="presOf" srcId="{DC93DFB7-8D0E-4CFA-A69F-1F4AFDE9A32A}" destId="{D9FCFF40-676A-4F81-8706-387F8E139692}" srcOrd="0" destOrd="0" presId="urn:microsoft.com/office/officeart/2008/layout/RadialCluster"/>
    <dgm:cxn modelId="{479A0871-2CFD-43CE-B8D0-C36975A97263}" type="presOf" srcId="{6F2189DB-D3E4-49C4-BC39-224EA8549FE4}" destId="{DBC12941-AC0E-4F9D-9773-E6E218157F83}" srcOrd="0" destOrd="0" presId="urn:microsoft.com/office/officeart/2008/layout/RadialCluster"/>
    <dgm:cxn modelId="{AC1585F3-AE89-47AE-B42D-48E33CF6D1D3}" srcId="{6F2189DB-D3E4-49C4-BC39-224EA8549FE4}" destId="{7D0923B9-EADD-46BA-B7E3-CD52E270457E}" srcOrd="1" destOrd="0" parTransId="{7C072F08-9D12-4328-B7EC-9442335C85BC}" sibTransId="{0E01B792-BF36-4CE7-8713-54CA0BF56190}"/>
    <dgm:cxn modelId="{5BC6BC9F-6E68-4C25-80D1-C05B0AF7DDBE}" type="presOf" srcId="{7C072F08-9D12-4328-B7EC-9442335C85BC}" destId="{1A1C29E5-B779-43E3-A106-0FD520C2DCE7}" srcOrd="0" destOrd="0" presId="urn:microsoft.com/office/officeart/2008/layout/RadialCluster"/>
    <dgm:cxn modelId="{D1B5C196-50A1-47CC-B9D3-359BB7B7A36F}" type="presOf" srcId="{2F40C7D6-7EEF-4B94-A792-55670D826572}" destId="{1ECB30A9-B901-4CC8-85A0-97B64A869983}" srcOrd="0" destOrd="0" presId="urn:microsoft.com/office/officeart/2008/layout/RadialCluster"/>
    <dgm:cxn modelId="{BCA96B75-B698-4C72-B8A9-386FE7042202}" srcId="{6F2189DB-D3E4-49C4-BC39-224EA8549FE4}" destId="{FF0DF0A9-93F0-455C-82B9-E5CD1FDDC4A6}" srcOrd="0" destOrd="0" parTransId="{A65BB12C-DEF2-4E4D-AC6F-E34ABFC2B4DE}" sibTransId="{0FC695CB-D7BC-40CD-98CC-AFB8A7194955}"/>
    <dgm:cxn modelId="{386D66F3-E155-4E6A-AFB4-FE618734CCEF}" type="presOf" srcId="{FF0DF0A9-93F0-455C-82B9-E5CD1FDDC4A6}" destId="{10DBE710-15E0-4D44-AE19-C4CB1BD93806}" srcOrd="0" destOrd="0" presId="urn:microsoft.com/office/officeart/2008/layout/RadialCluster"/>
    <dgm:cxn modelId="{4A41F0C6-87B4-4610-9448-29B8501F6E23}" type="presOf" srcId="{A65BB12C-DEF2-4E4D-AC6F-E34ABFC2B4DE}" destId="{49925D00-AF75-4A24-80C8-157F432360C9}" srcOrd="0" destOrd="0" presId="urn:microsoft.com/office/officeart/2008/layout/RadialCluster"/>
    <dgm:cxn modelId="{B910C29F-EADB-48D1-A5C0-4D472FB6C66E}" type="presParOf" srcId="{E30ACF1B-AAF0-4938-8A27-8DEF4AD45F34}" destId="{A8CEA9BA-DE67-42C1-ABBC-3E6FBB32726C}" srcOrd="0" destOrd="0" presId="urn:microsoft.com/office/officeart/2008/layout/RadialCluster"/>
    <dgm:cxn modelId="{83A5D796-E767-429D-AD7C-764D6546C6B1}" type="presParOf" srcId="{A8CEA9BA-DE67-42C1-ABBC-3E6FBB32726C}" destId="{DBC12941-AC0E-4F9D-9773-E6E218157F83}" srcOrd="0" destOrd="0" presId="urn:microsoft.com/office/officeart/2008/layout/RadialCluster"/>
    <dgm:cxn modelId="{4EC9AF84-258C-46AC-9C49-806AB19D0605}" type="presParOf" srcId="{A8CEA9BA-DE67-42C1-ABBC-3E6FBB32726C}" destId="{49925D00-AF75-4A24-80C8-157F432360C9}" srcOrd="1" destOrd="0" presId="urn:microsoft.com/office/officeart/2008/layout/RadialCluster"/>
    <dgm:cxn modelId="{F16F2145-F244-4E95-ABBB-AAE8C3B38007}" type="presParOf" srcId="{A8CEA9BA-DE67-42C1-ABBC-3E6FBB32726C}" destId="{10DBE710-15E0-4D44-AE19-C4CB1BD93806}" srcOrd="2" destOrd="0" presId="urn:microsoft.com/office/officeart/2008/layout/RadialCluster"/>
    <dgm:cxn modelId="{D09A4B24-CDD8-4742-90B0-6C6C5DEF6C1F}" type="presParOf" srcId="{A8CEA9BA-DE67-42C1-ABBC-3E6FBB32726C}" destId="{1A1C29E5-B779-43E3-A106-0FD520C2DCE7}" srcOrd="3" destOrd="0" presId="urn:microsoft.com/office/officeart/2008/layout/RadialCluster"/>
    <dgm:cxn modelId="{2EC57BDB-0A4F-4BC3-B3EA-CD24B8E10835}" type="presParOf" srcId="{A8CEA9BA-DE67-42C1-ABBC-3E6FBB32726C}" destId="{7955CB8A-2158-4FCB-B8C7-A8E8C2D6A5C4}" srcOrd="4" destOrd="0" presId="urn:microsoft.com/office/officeart/2008/layout/RadialCluster"/>
    <dgm:cxn modelId="{FFC317A5-1663-4CFF-8C2C-72EB09BA8AF4}" type="presParOf" srcId="{A8CEA9BA-DE67-42C1-ABBC-3E6FBB32726C}" destId="{1ECB30A9-B901-4CC8-85A0-97B64A869983}" srcOrd="5" destOrd="0" presId="urn:microsoft.com/office/officeart/2008/layout/RadialCluster"/>
    <dgm:cxn modelId="{21A02DEA-8796-4D35-A0F9-DDACEBD9383B}" type="presParOf" srcId="{A8CEA9BA-DE67-42C1-ABBC-3E6FBB32726C}" destId="{D9FCFF40-676A-4F81-8706-387F8E139692}"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46E0B0-0467-412B-AF86-C4115F46E3A4}" type="doc">
      <dgm:prSet loTypeId="urn:microsoft.com/office/officeart/2005/8/layout/orgChart1" loCatId="hierarchy" qsTypeId="urn:microsoft.com/office/officeart/2005/8/quickstyle/3d4" qsCatId="3D" csTypeId="urn:microsoft.com/office/officeart/2005/8/colors/colorful5" csCatId="colorful" phldr="1"/>
      <dgm:spPr/>
      <dgm:t>
        <a:bodyPr/>
        <a:lstStyle/>
        <a:p>
          <a:endParaRPr lang="en-US"/>
        </a:p>
      </dgm:t>
    </dgm:pt>
    <dgm:pt modelId="{1E734473-5CC9-4456-A82F-74717A904781}">
      <dgm:prSet phldrT="[Text]"/>
      <dgm:spPr/>
      <dgm:t>
        <a:bodyPr/>
        <a:lstStyle/>
        <a:p>
          <a:pPr rtl="1"/>
          <a:r>
            <a:rPr lang="fa-IR" dirty="0">
              <a:cs typeface="B Homa" panose="00000400000000000000" pitchFamily="2" charset="-78"/>
            </a:rPr>
            <a:t>جستجوی خواص دارو از منابع سنتی</a:t>
          </a:r>
          <a:endParaRPr lang="en-US" dirty="0">
            <a:cs typeface="B Homa" panose="00000400000000000000" pitchFamily="2" charset="-78"/>
          </a:endParaRPr>
        </a:p>
      </dgm:t>
    </dgm:pt>
    <dgm:pt modelId="{C35A0F32-6B8E-4157-8254-51AEE08CB3F1}" type="parTrans" cxnId="{94319D34-5097-46DB-8B2D-4D88F5822E0A}">
      <dgm:prSet/>
      <dgm:spPr/>
      <dgm:t>
        <a:bodyPr/>
        <a:lstStyle/>
        <a:p>
          <a:endParaRPr lang="en-US">
            <a:cs typeface="B Homa" panose="00000400000000000000" pitchFamily="2" charset="-78"/>
          </a:endParaRPr>
        </a:p>
      </dgm:t>
    </dgm:pt>
    <dgm:pt modelId="{BA1E552B-AF60-4876-A5FC-CDBA679D4442}" type="sibTrans" cxnId="{94319D34-5097-46DB-8B2D-4D88F5822E0A}">
      <dgm:prSet/>
      <dgm:spPr/>
      <dgm:t>
        <a:bodyPr/>
        <a:lstStyle/>
        <a:p>
          <a:endParaRPr lang="en-US">
            <a:cs typeface="B Homa" panose="00000400000000000000" pitchFamily="2" charset="-78"/>
          </a:endParaRPr>
        </a:p>
      </dgm:t>
    </dgm:pt>
    <dgm:pt modelId="{DD2704D8-7B85-45EA-B6A6-CAF67DCB5243}">
      <dgm:prSet phldrT="[Text]"/>
      <dgm:spPr/>
      <dgm:t>
        <a:bodyPr/>
        <a:lstStyle/>
        <a:p>
          <a:r>
            <a:rPr lang="fa-IR" dirty="0">
              <a:cs typeface="B Homa" panose="00000400000000000000" pitchFamily="2" charset="-78"/>
            </a:rPr>
            <a:t>ترکیبی (قرابادین)</a:t>
          </a:r>
          <a:endParaRPr lang="en-US" dirty="0">
            <a:cs typeface="B Homa" panose="00000400000000000000" pitchFamily="2" charset="-78"/>
          </a:endParaRPr>
        </a:p>
      </dgm:t>
    </dgm:pt>
    <dgm:pt modelId="{437A7798-912C-4BE3-9A99-8B5017200BEE}" type="parTrans" cxnId="{F58ADCC5-8E21-48A0-A2CF-68FAE0142928}">
      <dgm:prSet/>
      <dgm:spPr/>
      <dgm:t>
        <a:bodyPr/>
        <a:lstStyle/>
        <a:p>
          <a:endParaRPr lang="en-US">
            <a:cs typeface="B Homa" panose="00000400000000000000" pitchFamily="2" charset="-78"/>
          </a:endParaRPr>
        </a:p>
      </dgm:t>
    </dgm:pt>
    <dgm:pt modelId="{F9CF8C82-9BF0-4795-8859-0FFA352ED731}" type="sibTrans" cxnId="{F58ADCC5-8E21-48A0-A2CF-68FAE0142928}">
      <dgm:prSet/>
      <dgm:spPr/>
      <dgm:t>
        <a:bodyPr/>
        <a:lstStyle/>
        <a:p>
          <a:endParaRPr lang="en-US">
            <a:cs typeface="B Homa" panose="00000400000000000000" pitchFamily="2" charset="-78"/>
          </a:endParaRPr>
        </a:p>
      </dgm:t>
    </dgm:pt>
    <dgm:pt modelId="{419D08CA-0869-4F16-AA99-8503E84B06D2}">
      <dgm:prSet phldrT="[Text]"/>
      <dgm:spPr/>
      <dgm:t>
        <a:bodyPr/>
        <a:lstStyle/>
        <a:p>
          <a:r>
            <a:rPr lang="fa-IR" dirty="0">
              <a:cs typeface="B Homa" panose="00000400000000000000" pitchFamily="2" charset="-78"/>
            </a:rPr>
            <a:t>تکی (مفرده)</a:t>
          </a:r>
          <a:endParaRPr lang="en-US" dirty="0">
            <a:cs typeface="B Homa" panose="00000400000000000000" pitchFamily="2" charset="-78"/>
          </a:endParaRPr>
        </a:p>
      </dgm:t>
    </dgm:pt>
    <dgm:pt modelId="{5BF163A8-5F49-4A96-AAC2-450DF4C8725E}" type="parTrans" cxnId="{4A7A849B-EAF7-4B14-B7A0-B6F7DE5D66F8}">
      <dgm:prSet/>
      <dgm:spPr/>
      <dgm:t>
        <a:bodyPr/>
        <a:lstStyle/>
        <a:p>
          <a:endParaRPr lang="en-US">
            <a:cs typeface="B Homa" panose="00000400000000000000" pitchFamily="2" charset="-78"/>
          </a:endParaRPr>
        </a:p>
      </dgm:t>
    </dgm:pt>
    <dgm:pt modelId="{7FFE41F5-4809-4895-9440-09DFFF530BC9}" type="sibTrans" cxnId="{4A7A849B-EAF7-4B14-B7A0-B6F7DE5D66F8}">
      <dgm:prSet/>
      <dgm:spPr/>
      <dgm:t>
        <a:bodyPr/>
        <a:lstStyle/>
        <a:p>
          <a:endParaRPr lang="en-US">
            <a:cs typeface="B Homa" panose="00000400000000000000" pitchFamily="2" charset="-78"/>
          </a:endParaRPr>
        </a:p>
      </dgm:t>
    </dgm:pt>
    <dgm:pt modelId="{E3B204C6-ED1D-4985-A6CC-BA9EE68261FF}">
      <dgm:prSet/>
      <dgm:spPr/>
      <dgm:t>
        <a:bodyPr/>
        <a:lstStyle/>
        <a:p>
          <a:r>
            <a:rPr lang="fa-IR" dirty="0">
              <a:cs typeface="B Homa" panose="00000400000000000000" pitchFamily="2" charset="-78"/>
            </a:rPr>
            <a:t>درمان</a:t>
          </a:r>
          <a:endParaRPr lang="en-US" dirty="0">
            <a:cs typeface="B Homa" panose="00000400000000000000" pitchFamily="2" charset="-78"/>
          </a:endParaRPr>
        </a:p>
      </dgm:t>
    </dgm:pt>
    <dgm:pt modelId="{1A809FDF-A01E-464B-B1CA-AEAD534F948F}" type="parTrans" cxnId="{436D8DFD-069A-44AB-8E05-29E2330E1BF5}">
      <dgm:prSet/>
      <dgm:spPr/>
      <dgm:t>
        <a:bodyPr/>
        <a:lstStyle/>
        <a:p>
          <a:endParaRPr lang="en-US"/>
        </a:p>
      </dgm:t>
    </dgm:pt>
    <dgm:pt modelId="{81E99918-0CEF-4E2E-AE78-5FC0DAC833AD}" type="sibTrans" cxnId="{436D8DFD-069A-44AB-8E05-29E2330E1BF5}">
      <dgm:prSet/>
      <dgm:spPr/>
      <dgm:t>
        <a:bodyPr/>
        <a:lstStyle/>
        <a:p>
          <a:endParaRPr lang="en-US"/>
        </a:p>
      </dgm:t>
    </dgm:pt>
    <dgm:pt modelId="{328A9582-8B68-431C-B888-7415A7A0886A}" type="pres">
      <dgm:prSet presAssocID="{C946E0B0-0467-412B-AF86-C4115F46E3A4}" presName="hierChild1" presStyleCnt="0">
        <dgm:presLayoutVars>
          <dgm:orgChart val="1"/>
          <dgm:chPref val="1"/>
          <dgm:dir/>
          <dgm:animOne val="branch"/>
          <dgm:animLvl val="lvl"/>
          <dgm:resizeHandles/>
        </dgm:presLayoutVars>
      </dgm:prSet>
      <dgm:spPr/>
      <dgm:t>
        <a:bodyPr/>
        <a:lstStyle/>
        <a:p>
          <a:pPr rtl="1"/>
          <a:endParaRPr lang="fa-IR"/>
        </a:p>
      </dgm:t>
    </dgm:pt>
    <dgm:pt modelId="{F5883F83-26C6-4C71-B31E-348D1F9F1D05}" type="pres">
      <dgm:prSet presAssocID="{1E734473-5CC9-4456-A82F-74717A904781}" presName="hierRoot1" presStyleCnt="0">
        <dgm:presLayoutVars>
          <dgm:hierBranch val="init"/>
        </dgm:presLayoutVars>
      </dgm:prSet>
      <dgm:spPr/>
    </dgm:pt>
    <dgm:pt modelId="{423C699E-761A-4F64-9CAC-92A0C8F95BBD}" type="pres">
      <dgm:prSet presAssocID="{1E734473-5CC9-4456-A82F-74717A904781}" presName="rootComposite1" presStyleCnt="0"/>
      <dgm:spPr/>
    </dgm:pt>
    <dgm:pt modelId="{455E94EE-1001-4EB5-9848-DB739DE75B05}" type="pres">
      <dgm:prSet presAssocID="{1E734473-5CC9-4456-A82F-74717A904781}" presName="rootText1" presStyleLbl="node0" presStyleIdx="0" presStyleCnt="1">
        <dgm:presLayoutVars>
          <dgm:chPref val="3"/>
        </dgm:presLayoutVars>
      </dgm:prSet>
      <dgm:spPr/>
      <dgm:t>
        <a:bodyPr/>
        <a:lstStyle/>
        <a:p>
          <a:pPr rtl="1"/>
          <a:endParaRPr lang="fa-IR"/>
        </a:p>
      </dgm:t>
    </dgm:pt>
    <dgm:pt modelId="{F6DE51EE-1899-4822-A389-0AC598B756BA}" type="pres">
      <dgm:prSet presAssocID="{1E734473-5CC9-4456-A82F-74717A904781}" presName="rootConnector1" presStyleLbl="node1" presStyleIdx="0" presStyleCnt="0"/>
      <dgm:spPr/>
      <dgm:t>
        <a:bodyPr/>
        <a:lstStyle/>
        <a:p>
          <a:pPr rtl="1"/>
          <a:endParaRPr lang="fa-IR"/>
        </a:p>
      </dgm:t>
    </dgm:pt>
    <dgm:pt modelId="{67AA2EFC-4974-4CA6-B54D-D2178B7E12E8}" type="pres">
      <dgm:prSet presAssocID="{1E734473-5CC9-4456-A82F-74717A904781}" presName="hierChild2" presStyleCnt="0"/>
      <dgm:spPr/>
    </dgm:pt>
    <dgm:pt modelId="{BD76069C-BF38-4423-BAF7-F0F2957EA23D}" type="pres">
      <dgm:prSet presAssocID="{437A7798-912C-4BE3-9A99-8B5017200BEE}" presName="Name37" presStyleLbl="parChTrans1D2" presStyleIdx="0" presStyleCnt="3"/>
      <dgm:spPr/>
      <dgm:t>
        <a:bodyPr/>
        <a:lstStyle/>
        <a:p>
          <a:pPr rtl="1"/>
          <a:endParaRPr lang="fa-IR"/>
        </a:p>
      </dgm:t>
    </dgm:pt>
    <dgm:pt modelId="{1C5274F8-730D-4AF6-A686-5BAAD343BF12}" type="pres">
      <dgm:prSet presAssocID="{DD2704D8-7B85-45EA-B6A6-CAF67DCB5243}" presName="hierRoot2" presStyleCnt="0">
        <dgm:presLayoutVars>
          <dgm:hierBranch val="init"/>
        </dgm:presLayoutVars>
      </dgm:prSet>
      <dgm:spPr/>
    </dgm:pt>
    <dgm:pt modelId="{E0855080-11BD-4159-8932-2E236B9862BE}" type="pres">
      <dgm:prSet presAssocID="{DD2704D8-7B85-45EA-B6A6-CAF67DCB5243}" presName="rootComposite" presStyleCnt="0"/>
      <dgm:spPr/>
    </dgm:pt>
    <dgm:pt modelId="{A567B843-6692-457A-861D-1D55FB220137}" type="pres">
      <dgm:prSet presAssocID="{DD2704D8-7B85-45EA-B6A6-CAF67DCB5243}" presName="rootText" presStyleLbl="node2" presStyleIdx="0" presStyleCnt="3">
        <dgm:presLayoutVars>
          <dgm:chPref val="3"/>
        </dgm:presLayoutVars>
      </dgm:prSet>
      <dgm:spPr/>
      <dgm:t>
        <a:bodyPr/>
        <a:lstStyle/>
        <a:p>
          <a:pPr rtl="1"/>
          <a:endParaRPr lang="fa-IR"/>
        </a:p>
      </dgm:t>
    </dgm:pt>
    <dgm:pt modelId="{7A0C453F-4075-49A2-A09E-C4EEAAC12551}" type="pres">
      <dgm:prSet presAssocID="{DD2704D8-7B85-45EA-B6A6-CAF67DCB5243}" presName="rootConnector" presStyleLbl="node2" presStyleIdx="0" presStyleCnt="3"/>
      <dgm:spPr/>
      <dgm:t>
        <a:bodyPr/>
        <a:lstStyle/>
        <a:p>
          <a:pPr rtl="1"/>
          <a:endParaRPr lang="fa-IR"/>
        </a:p>
      </dgm:t>
    </dgm:pt>
    <dgm:pt modelId="{14F09FFF-8737-4CBA-B07A-D43F429C8783}" type="pres">
      <dgm:prSet presAssocID="{DD2704D8-7B85-45EA-B6A6-CAF67DCB5243}" presName="hierChild4" presStyleCnt="0"/>
      <dgm:spPr/>
    </dgm:pt>
    <dgm:pt modelId="{4A52479D-115C-4455-B7C9-63D1F3D5AF2D}" type="pres">
      <dgm:prSet presAssocID="{DD2704D8-7B85-45EA-B6A6-CAF67DCB5243}" presName="hierChild5" presStyleCnt="0"/>
      <dgm:spPr/>
    </dgm:pt>
    <dgm:pt modelId="{1F88AECE-56B4-4B99-A263-99273574035A}" type="pres">
      <dgm:prSet presAssocID="{5BF163A8-5F49-4A96-AAC2-450DF4C8725E}" presName="Name37" presStyleLbl="parChTrans1D2" presStyleIdx="1" presStyleCnt="3"/>
      <dgm:spPr/>
      <dgm:t>
        <a:bodyPr/>
        <a:lstStyle/>
        <a:p>
          <a:pPr rtl="1"/>
          <a:endParaRPr lang="fa-IR"/>
        </a:p>
      </dgm:t>
    </dgm:pt>
    <dgm:pt modelId="{93878A3D-CB1F-4A4A-9055-A9E5F2CE6F5B}" type="pres">
      <dgm:prSet presAssocID="{419D08CA-0869-4F16-AA99-8503E84B06D2}" presName="hierRoot2" presStyleCnt="0">
        <dgm:presLayoutVars>
          <dgm:hierBranch val="init"/>
        </dgm:presLayoutVars>
      </dgm:prSet>
      <dgm:spPr/>
    </dgm:pt>
    <dgm:pt modelId="{DE794DE8-9F3B-4C69-97A4-CD411D552726}" type="pres">
      <dgm:prSet presAssocID="{419D08CA-0869-4F16-AA99-8503E84B06D2}" presName="rootComposite" presStyleCnt="0"/>
      <dgm:spPr/>
    </dgm:pt>
    <dgm:pt modelId="{B43E763C-1E9A-4A33-B532-3C2115C17D65}" type="pres">
      <dgm:prSet presAssocID="{419D08CA-0869-4F16-AA99-8503E84B06D2}" presName="rootText" presStyleLbl="node2" presStyleIdx="1" presStyleCnt="3">
        <dgm:presLayoutVars>
          <dgm:chPref val="3"/>
        </dgm:presLayoutVars>
      </dgm:prSet>
      <dgm:spPr/>
      <dgm:t>
        <a:bodyPr/>
        <a:lstStyle/>
        <a:p>
          <a:pPr rtl="1"/>
          <a:endParaRPr lang="fa-IR"/>
        </a:p>
      </dgm:t>
    </dgm:pt>
    <dgm:pt modelId="{E0BEE17F-3EBD-41EC-B890-731DDDDDB636}" type="pres">
      <dgm:prSet presAssocID="{419D08CA-0869-4F16-AA99-8503E84B06D2}" presName="rootConnector" presStyleLbl="node2" presStyleIdx="1" presStyleCnt="3"/>
      <dgm:spPr/>
      <dgm:t>
        <a:bodyPr/>
        <a:lstStyle/>
        <a:p>
          <a:pPr rtl="1"/>
          <a:endParaRPr lang="fa-IR"/>
        </a:p>
      </dgm:t>
    </dgm:pt>
    <dgm:pt modelId="{D1AEB9ED-CC19-4A92-A856-BFB5C4414E9A}" type="pres">
      <dgm:prSet presAssocID="{419D08CA-0869-4F16-AA99-8503E84B06D2}" presName="hierChild4" presStyleCnt="0"/>
      <dgm:spPr/>
    </dgm:pt>
    <dgm:pt modelId="{48061291-00A4-4EC3-917C-A500F26759DD}" type="pres">
      <dgm:prSet presAssocID="{419D08CA-0869-4F16-AA99-8503E84B06D2}" presName="hierChild5" presStyleCnt="0"/>
      <dgm:spPr/>
    </dgm:pt>
    <dgm:pt modelId="{5B55B023-D665-4CEC-AC90-5CB78AFF380A}" type="pres">
      <dgm:prSet presAssocID="{1A809FDF-A01E-464B-B1CA-AEAD534F948F}" presName="Name37" presStyleLbl="parChTrans1D2" presStyleIdx="2" presStyleCnt="3"/>
      <dgm:spPr/>
      <dgm:t>
        <a:bodyPr/>
        <a:lstStyle/>
        <a:p>
          <a:pPr rtl="1"/>
          <a:endParaRPr lang="fa-IR"/>
        </a:p>
      </dgm:t>
    </dgm:pt>
    <dgm:pt modelId="{741D357E-7A2F-468D-BCD0-3A6EE761C527}" type="pres">
      <dgm:prSet presAssocID="{E3B204C6-ED1D-4985-A6CC-BA9EE68261FF}" presName="hierRoot2" presStyleCnt="0">
        <dgm:presLayoutVars>
          <dgm:hierBranch val="init"/>
        </dgm:presLayoutVars>
      </dgm:prSet>
      <dgm:spPr/>
    </dgm:pt>
    <dgm:pt modelId="{ABB3154B-96A1-46F3-8ED0-822D88A9CEF6}" type="pres">
      <dgm:prSet presAssocID="{E3B204C6-ED1D-4985-A6CC-BA9EE68261FF}" presName="rootComposite" presStyleCnt="0"/>
      <dgm:spPr/>
    </dgm:pt>
    <dgm:pt modelId="{DFA7F7D9-65C6-4D9C-B79A-2F00FB7045D7}" type="pres">
      <dgm:prSet presAssocID="{E3B204C6-ED1D-4985-A6CC-BA9EE68261FF}" presName="rootText" presStyleLbl="node2" presStyleIdx="2" presStyleCnt="3">
        <dgm:presLayoutVars>
          <dgm:chPref val="3"/>
        </dgm:presLayoutVars>
      </dgm:prSet>
      <dgm:spPr/>
      <dgm:t>
        <a:bodyPr/>
        <a:lstStyle/>
        <a:p>
          <a:pPr rtl="1"/>
          <a:endParaRPr lang="fa-IR"/>
        </a:p>
      </dgm:t>
    </dgm:pt>
    <dgm:pt modelId="{77FF1524-CC5F-4E11-98DE-0C68E237CE27}" type="pres">
      <dgm:prSet presAssocID="{E3B204C6-ED1D-4985-A6CC-BA9EE68261FF}" presName="rootConnector" presStyleLbl="node2" presStyleIdx="2" presStyleCnt="3"/>
      <dgm:spPr/>
      <dgm:t>
        <a:bodyPr/>
        <a:lstStyle/>
        <a:p>
          <a:pPr rtl="1"/>
          <a:endParaRPr lang="fa-IR"/>
        </a:p>
      </dgm:t>
    </dgm:pt>
    <dgm:pt modelId="{A45B6C70-5BFD-49EC-A72B-A99C0921C60C}" type="pres">
      <dgm:prSet presAssocID="{E3B204C6-ED1D-4985-A6CC-BA9EE68261FF}" presName="hierChild4" presStyleCnt="0"/>
      <dgm:spPr/>
    </dgm:pt>
    <dgm:pt modelId="{DE347B25-FD68-403F-AB65-82EF094EDC89}" type="pres">
      <dgm:prSet presAssocID="{E3B204C6-ED1D-4985-A6CC-BA9EE68261FF}" presName="hierChild5" presStyleCnt="0"/>
      <dgm:spPr/>
    </dgm:pt>
    <dgm:pt modelId="{EBB4DF7C-F4E1-4239-97B3-56E63620AD4C}" type="pres">
      <dgm:prSet presAssocID="{1E734473-5CC9-4456-A82F-74717A904781}" presName="hierChild3" presStyleCnt="0"/>
      <dgm:spPr/>
    </dgm:pt>
  </dgm:ptLst>
  <dgm:cxnLst>
    <dgm:cxn modelId="{8E3AFB9F-9203-4F33-8568-3710A26BF797}" type="presOf" srcId="{419D08CA-0869-4F16-AA99-8503E84B06D2}" destId="{E0BEE17F-3EBD-41EC-B890-731DDDDDB636}" srcOrd="1" destOrd="0" presId="urn:microsoft.com/office/officeart/2005/8/layout/orgChart1"/>
    <dgm:cxn modelId="{436D8DFD-069A-44AB-8E05-29E2330E1BF5}" srcId="{1E734473-5CC9-4456-A82F-74717A904781}" destId="{E3B204C6-ED1D-4985-A6CC-BA9EE68261FF}" srcOrd="2" destOrd="0" parTransId="{1A809FDF-A01E-464B-B1CA-AEAD534F948F}" sibTransId="{81E99918-0CEF-4E2E-AE78-5FC0DAC833AD}"/>
    <dgm:cxn modelId="{29BE4431-29F8-4AF6-B24F-2CB0D5BE1FB3}" type="presOf" srcId="{C946E0B0-0467-412B-AF86-C4115F46E3A4}" destId="{328A9582-8B68-431C-B888-7415A7A0886A}" srcOrd="0" destOrd="0" presId="urn:microsoft.com/office/officeart/2005/8/layout/orgChart1"/>
    <dgm:cxn modelId="{4A7A849B-EAF7-4B14-B7A0-B6F7DE5D66F8}" srcId="{1E734473-5CC9-4456-A82F-74717A904781}" destId="{419D08CA-0869-4F16-AA99-8503E84B06D2}" srcOrd="1" destOrd="0" parTransId="{5BF163A8-5F49-4A96-AAC2-450DF4C8725E}" sibTransId="{7FFE41F5-4809-4895-9440-09DFFF530BC9}"/>
    <dgm:cxn modelId="{35D664A4-97FA-412B-9126-284DD8838267}" type="presOf" srcId="{1E734473-5CC9-4456-A82F-74717A904781}" destId="{F6DE51EE-1899-4822-A389-0AC598B756BA}" srcOrd="1" destOrd="0" presId="urn:microsoft.com/office/officeart/2005/8/layout/orgChart1"/>
    <dgm:cxn modelId="{B3125DB6-E7C9-448E-A618-EC10B6CF6AAD}" type="presOf" srcId="{1E734473-5CC9-4456-A82F-74717A904781}" destId="{455E94EE-1001-4EB5-9848-DB739DE75B05}" srcOrd="0" destOrd="0" presId="urn:microsoft.com/office/officeart/2005/8/layout/orgChart1"/>
    <dgm:cxn modelId="{BE93C861-78C8-4989-B351-2531A1F8BC49}" type="presOf" srcId="{E3B204C6-ED1D-4985-A6CC-BA9EE68261FF}" destId="{77FF1524-CC5F-4E11-98DE-0C68E237CE27}" srcOrd="1" destOrd="0" presId="urn:microsoft.com/office/officeart/2005/8/layout/orgChart1"/>
    <dgm:cxn modelId="{CBB38F5C-ED00-425B-A08E-BB7FDF257FC8}" type="presOf" srcId="{DD2704D8-7B85-45EA-B6A6-CAF67DCB5243}" destId="{7A0C453F-4075-49A2-A09E-C4EEAAC12551}" srcOrd="1" destOrd="0" presId="urn:microsoft.com/office/officeart/2005/8/layout/orgChart1"/>
    <dgm:cxn modelId="{3D47FC2A-8DF4-4A69-B106-565E41B29DA2}" type="presOf" srcId="{419D08CA-0869-4F16-AA99-8503E84B06D2}" destId="{B43E763C-1E9A-4A33-B532-3C2115C17D65}" srcOrd="0" destOrd="0" presId="urn:microsoft.com/office/officeart/2005/8/layout/orgChart1"/>
    <dgm:cxn modelId="{F58ADCC5-8E21-48A0-A2CF-68FAE0142928}" srcId="{1E734473-5CC9-4456-A82F-74717A904781}" destId="{DD2704D8-7B85-45EA-B6A6-CAF67DCB5243}" srcOrd="0" destOrd="0" parTransId="{437A7798-912C-4BE3-9A99-8B5017200BEE}" sibTransId="{F9CF8C82-9BF0-4795-8859-0FFA352ED731}"/>
    <dgm:cxn modelId="{EE1CB778-46D0-45A7-B75B-C76498DA3533}" type="presOf" srcId="{437A7798-912C-4BE3-9A99-8B5017200BEE}" destId="{BD76069C-BF38-4423-BAF7-F0F2957EA23D}" srcOrd="0" destOrd="0" presId="urn:microsoft.com/office/officeart/2005/8/layout/orgChart1"/>
    <dgm:cxn modelId="{0D54BAFD-5AD1-4544-B47C-08AAC058661F}" type="presOf" srcId="{1A809FDF-A01E-464B-B1CA-AEAD534F948F}" destId="{5B55B023-D665-4CEC-AC90-5CB78AFF380A}" srcOrd="0" destOrd="0" presId="urn:microsoft.com/office/officeart/2005/8/layout/orgChart1"/>
    <dgm:cxn modelId="{81F56F32-CD7E-4878-B850-B06E3A695BF5}" type="presOf" srcId="{E3B204C6-ED1D-4985-A6CC-BA9EE68261FF}" destId="{DFA7F7D9-65C6-4D9C-B79A-2F00FB7045D7}" srcOrd="0" destOrd="0" presId="urn:microsoft.com/office/officeart/2005/8/layout/orgChart1"/>
    <dgm:cxn modelId="{E22134B8-CAAB-4095-B60E-93DAEED65EDE}" type="presOf" srcId="{5BF163A8-5F49-4A96-AAC2-450DF4C8725E}" destId="{1F88AECE-56B4-4B99-A263-99273574035A}" srcOrd="0" destOrd="0" presId="urn:microsoft.com/office/officeart/2005/8/layout/orgChart1"/>
    <dgm:cxn modelId="{94319D34-5097-46DB-8B2D-4D88F5822E0A}" srcId="{C946E0B0-0467-412B-AF86-C4115F46E3A4}" destId="{1E734473-5CC9-4456-A82F-74717A904781}" srcOrd="0" destOrd="0" parTransId="{C35A0F32-6B8E-4157-8254-51AEE08CB3F1}" sibTransId="{BA1E552B-AF60-4876-A5FC-CDBA679D4442}"/>
    <dgm:cxn modelId="{7AC179E5-B8FC-4C81-A475-AB402C315A6E}" type="presOf" srcId="{DD2704D8-7B85-45EA-B6A6-CAF67DCB5243}" destId="{A567B843-6692-457A-861D-1D55FB220137}" srcOrd="0" destOrd="0" presId="urn:microsoft.com/office/officeart/2005/8/layout/orgChart1"/>
    <dgm:cxn modelId="{0F012B77-CDDF-4E7E-8ED5-A00EF22D8C01}" type="presParOf" srcId="{328A9582-8B68-431C-B888-7415A7A0886A}" destId="{F5883F83-26C6-4C71-B31E-348D1F9F1D05}" srcOrd="0" destOrd="0" presId="urn:microsoft.com/office/officeart/2005/8/layout/orgChart1"/>
    <dgm:cxn modelId="{96D11993-7C9D-42E8-A9D3-D8C926F7A319}" type="presParOf" srcId="{F5883F83-26C6-4C71-B31E-348D1F9F1D05}" destId="{423C699E-761A-4F64-9CAC-92A0C8F95BBD}" srcOrd="0" destOrd="0" presId="urn:microsoft.com/office/officeart/2005/8/layout/orgChart1"/>
    <dgm:cxn modelId="{AA2E0287-4972-47A2-92D1-3BC5865AA337}" type="presParOf" srcId="{423C699E-761A-4F64-9CAC-92A0C8F95BBD}" destId="{455E94EE-1001-4EB5-9848-DB739DE75B05}" srcOrd="0" destOrd="0" presId="urn:microsoft.com/office/officeart/2005/8/layout/orgChart1"/>
    <dgm:cxn modelId="{BB7E5970-188C-420C-9AD2-00CAEB9B4457}" type="presParOf" srcId="{423C699E-761A-4F64-9CAC-92A0C8F95BBD}" destId="{F6DE51EE-1899-4822-A389-0AC598B756BA}" srcOrd="1" destOrd="0" presId="urn:microsoft.com/office/officeart/2005/8/layout/orgChart1"/>
    <dgm:cxn modelId="{B0176CCC-B3F1-4843-97A7-889C5258400F}" type="presParOf" srcId="{F5883F83-26C6-4C71-B31E-348D1F9F1D05}" destId="{67AA2EFC-4974-4CA6-B54D-D2178B7E12E8}" srcOrd="1" destOrd="0" presId="urn:microsoft.com/office/officeart/2005/8/layout/orgChart1"/>
    <dgm:cxn modelId="{197583E0-DAEB-4CDB-A361-81549AAF9DCB}" type="presParOf" srcId="{67AA2EFC-4974-4CA6-B54D-D2178B7E12E8}" destId="{BD76069C-BF38-4423-BAF7-F0F2957EA23D}" srcOrd="0" destOrd="0" presId="urn:microsoft.com/office/officeart/2005/8/layout/orgChart1"/>
    <dgm:cxn modelId="{F96CFC8C-5BD8-4334-97F4-16CB7199CA05}" type="presParOf" srcId="{67AA2EFC-4974-4CA6-B54D-D2178B7E12E8}" destId="{1C5274F8-730D-4AF6-A686-5BAAD343BF12}" srcOrd="1" destOrd="0" presId="urn:microsoft.com/office/officeart/2005/8/layout/orgChart1"/>
    <dgm:cxn modelId="{13956FAF-7935-4C11-9724-9E3ADDF3689F}" type="presParOf" srcId="{1C5274F8-730D-4AF6-A686-5BAAD343BF12}" destId="{E0855080-11BD-4159-8932-2E236B9862BE}" srcOrd="0" destOrd="0" presId="urn:microsoft.com/office/officeart/2005/8/layout/orgChart1"/>
    <dgm:cxn modelId="{7190D5E0-D8B9-440B-A50F-77E6EAF196B1}" type="presParOf" srcId="{E0855080-11BD-4159-8932-2E236B9862BE}" destId="{A567B843-6692-457A-861D-1D55FB220137}" srcOrd="0" destOrd="0" presId="urn:microsoft.com/office/officeart/2005/8/layout/orgChart1"/>
    <dgm:cxn modelId="{399D38BC-309D-4921-9FE8-D95B757A97AF}" type="presParOf" srcId="{E0855080-11BD-4159-8932-2E236B9862BE}" destId="{7A0C453F-4075-49A2-A09E-C4EEAAC12551}" srcOrd="1" destOrd="0" presId="urn:microsoft.com/office/officeart/2005/8/layout/orgChart1"/>
    <dgm:cxn modelId="{6CFBD847-8407-4209-A362-97408E9B28CE}" type="presParOf" srcId="{1C5274F8-730D-4AF6-A686-5BAAD343BF12}" destId="{14F09FFF-8737-4CBA-B07A-D43F429C8783}" srcOrd="1" destOrd="0" presId="urn:microsoft.com/office/officeart/2005/8/layout/orgChart1"/>
    <dgm:cxn modelId="{91B2A6F0-1C95-4D1A-98D8-6C9921697E23}" type="presParOf" srcId="{1C5274F8-730D-4AF6-A686-5BAAD343BF12}" destId="{4A52479D-115C-4455-B7C9-63D1F3D5AF2D}" srcOrd="2" destOrd="0" presId="urn:microsoft.com/office/officeart/2005/8/layout/orgChart1"/>
    <dgm:cxn modelId="{2B77318D-1261-4BAB-B8DA-799066BC1F9F}" type="presParOf" srcId="{67AA2EFC-4974-4CA6-B54D-D2178B7E12E8}" destId="{1F88AECE-56B4-4B99-A263-99273574035A}" srcOrd="2" destOrd="0" presId="urn:microsoft.com/office/officeart/2005/8/layout/orgChart1"/>
    <dgm:cxn modelId="{ABF09EFE-70BC-4616-B728-B1C54D7CBA80}" type="presParOf" srcId="{67AA2EFC-4974-4CA6-B54D-D2178B7E12E8}" destId="{93878A3D-CB1F-4A4A-9055-A9E5F2CE6F5B}" srcOrd="3" destOrd="0" presId="urn:microsoft.com/office/officeart/2005/8/layout/orgChart1"/>
    <dgm:cxn modelId="{BE7251E9-E0F4-425E-864E-2414EB608EB4}" type="presParOf" srcId="{93878A3D-CB1F-4A4A-9055-A9E5F2CE6F5B}" destId="{DE794DE8-9F3B-4C69-97A4-CD411D552726}" srcOrd="0" destOrd="0" presId="urn:microsoft.com/office/officeart/2005/8/layout/orgChart1"/>
    <dgm:cxn modelId="{24AB926A-C892-40A9-8093-FB3B157F1559}" type="presParOf" srcId="{DE794DE8-9F3B-4C69-97A4-CD411D552726}" destId="{B43E763C-1E9A-4A33-B532-3C2115C17D65}" srcOrd="0" destOrd="0" presId="urn:microsoft.com/office/officeart/2005/8/layout/orgChart1"/>
    <dgm:cxn modelId="{F7AED43D-2010-427C-889C-AA9BA6BBD773}" type="presParOf" srcId="{DE794DE8-9F3B-4C69-97A4-CD411D552726}" destId="{E0BEE17F-3EBD-41EC-B890-731DDDDDB636}" srcOrd="1" destOrd="0" presId="urn:microsoft.com/office/officeart/2005/8/layout/orgChart1"/>
    <dgm:cxn modelId="{FAE40C60-B170-478F-B701-52E7CAD62F1E}" type="presParOf" srcId="{93878A3D-CB1F-4A4A-9055-A9E5F2CE6F5B}" destId="{D1AEB9ED-CC19-4A92-A856-BFB5C4414E9A}" srcOrd="1" destOrd="0" presId="urn:microsoft.com/office/officeart/2005/8/layout/orgChart1"/>
    <dgm:cxn modelId="{843FC40F-57CC-4944-BAE2-1F4FFD4FE9BC}" type="presParOf" srcId="{93878A3D-CB1F-4A4A-9055-A9E5F2CE6F5B}" destId="{48061291-00A4-4EC3-917C-A500F26759DD}" srcOrd="2" destOrd="0" presId="urn:microsoft.com/office/officeart/2005/8/layout/orgChart1"/>
    <dgm:cxn modelId="{0668039B-1D19-4221-8BC8-0F018F028AB6}" type="presParOf" srcId="{67AA2EFC-4974-4CA6-B54D-D2178B7E12E8}" destId="{5B55B023-D665-4CEC-AC90-5CB78AFF380A}" srcOrd="4" destOrd="0" presId="urn:microsoft.com/office/officeart/2005/8/layout/orgChart1"/>
    <dgm:cxn modelId="{F70BFC62-D529-481C-B46F-C91AF56975A5}" type="presParOf" srcId="{67AA2EFC-4974-4CA6-B54D-D2178B7E12E8}" destId="{741D357E-7A2F-468D-BCD0-3A6EE761C527}" srcOrd="5" destOrd="0" presId="urn:microsoft.com/office/officeart/2005/8/layout/orgChart1"/>
    <dgm:cxn modelId="{1FEAA232-3ACF-4DF8-A168-73DAB39723EA}" type="presParOf" srcId="{741D357E-7A2F-468D-BCD0-3A6EE761C527}" destId="{ABB3154B-96A1-46F3-8ED0-822D88A9CEF6}" srcOrd="0" destOrd="0" presId="urn:microsoft.com/office/officeart/2005/8/layout/orgChart1"/>
    <dgm:cxn modelId="{897FC16F-FF00-4DAF-863C-9F77AF763B16}" type="presParOf" srcId="{ABB3154B-96A1-46F3-8ED0-822D88A9CEF6}" destId="{DFA7F7D9-65C6-4D9C-B79A-2F00FB7045D7}" srcOrd="0" destOrd="0" presId="urn:microsoft.com/office/officeart/2005/8/layout/orgChart1"/>
    <dgm:cxn modelId="{D980F4EB-211B-448A-B5CB-01FD756D2000}" type="presParOf" srcId="{ABB3154B-96A1-46F3-8ED0-822D88A9CEF6}" destId="{77FF1524-CC5F-4E11-98DE-0C68E237CE27}" srcOrd="1" destOrd="0" presId="urn:microsoft.com/office/officeart/2005/8/layout/orgChart1"/>
    <dgm:cxn modelId="{057A0428-AC8D-484F-8519-570B804DB8E2}" type="presParOf" srcId="{741D357E-7A2F-468D-BCD0-3A6EE761C527}" destId="{A45B6C70-5BFD-49EC-A72B-A99C0921C60C}" srcOrd="1" destOrd="0" presId="urn:microsoft.com/office/officeart/2005/8/layout/orgChart1"/>
    <dgm:cxn modelId="{2B7C9C81-E497-409C-80C6-DF8DBAA3B979}" type="presParOf" srcId="{741D357E-7A2F-468D-BCD0-3A6EE761C527}" destId="{DE347B25-FD68-403F-AB65-82EF094EDC89}" srcOrd="2" destOrd="0" presId="urn:microsoft.com/office/officeart/2005/8/layout/orgChart1"/>
    <dgm:cxn modelId="{329E816C-D9A2-46E4-81D9-28E07F1CBFC8}" type="presParOf" srcId="{F5883F83-26C6-4C71-B31E-348D1F9F1D05}" destId="{EBB4DF7C-F4E1-4239-97B3-56E63620AD4C}"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DF8AC5-B2C0-4BBD-840C-256989159D3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CC52E833-C11D-4285-8401-63B12A47F2C7}" type="pres">
      <dgm:prSet presAssocID="{08DF8AC5-B2C0-4BBD-840C-256989159D38}" presName="hierChild1" presStyleCnt="0">
        <dgm:presLayoutVars>
          <dgm:orgChart val="1"/>
          <dgm:chPref val="1"/>
          <dgm:dir/>
          <dgm:animOne val="branch"/>
          <dgm:animLvl val="lvl"/>
          <dgm:resizeHandles/>
        </dgm:presLayoutVars>
      </dgm:prSet>
      <dgm:spPr/>
      <dgm:t>
        <a:bodyPr/>
        <a:lstStyle/>
        <a:p>
          <a:pPr rtl="1"/>
          <a:endParaRPr lang="fa-IR"/>
        </a:p>
      </dgm:t>
    </dgm:pt>
  </dgm:ptLst>
  <dgm:cxnLst>
    <dgm:cxn modelId="{58222A13-F0F1-4E3B-9753-CA2C7A161465}" type="presOf" srcId="{08DF8AC5-B2C0-4BBD-840C-256989159D38}" destId="{CC52E833-C11D-4285-8401-63B12A47F2C7}" srcOrd="0"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0356D4-3226-45C3-AE52-22EBC424209D}"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endParaRPr lang="en-US"/>
        </a:p>
      </dgm:t>
    </dgm:pt>
    <dgm:pt modelId="{9D02F527-03B6-4069-998F-85C771F1872E}">
      <dgm:prSet phldrT="[Tex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بررسی اثر دارو</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D543FA07-A91B-4507-82BA-92C55F9B407B}" type="parTrans" cxnId="{C1472BBA-6890-4AAB-BBFB-937989C6F130}">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1C7B9750-435F-4219-9DED-16DF24D89247}" type="sibTrans" cxnId="{C1472BBA-6890-4AAB-BBFB-937989C6F130}">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DD4072C3-350D-42B7-A194-A1CAFFC08EF5}">
      <dgm:prSet phldrT="[Tex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قیاس</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9B199681-2BD6-4659-8A70-BC01C893E1C7}" type="parTrans" cxnId="{6D8A4FA2-667E-4863-AB66-8F81E79261BA}">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567EB132-9BB7-453E-B6D5-03F984B7D05B}" type="sibTrans" cxnId="{6D8A4FA2-667E-4863-AB66-8F81E79261BA}">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CEE0B551-F122-4634-ABE6-E7D331615D6B}">
      <dgm:prSet phldrT="[Tex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لون</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4F676461-D6DB-4444-B34D-542170D549EE}" type="parTrans" cxnId="{81628DBE-270F-4D14-9088-04339CF551BB}">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7E0EC86D-5E4A-4D3C-8657-C90C934F5640}" type="sibTrans" cxnId="{81628DBE-270F-4D14-9088-04339CF551BB}">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87111AF0-A5F7-4E24-BC30-E42BFA757F61}">
      <dgm:prSet phldrT="[Tex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رایحه </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3C6B9644-8CBF-4AEF-A5A0-6BE4D572FDA4}" type="parTrans" cxnId="{A01261BF-7CCB-43CE-AD46-B03E101A7E00}">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B595C8DE-5095-41FF-BF5D-2FCAF835BC68}" type="sibTrans" cxnId="{A01261BF-7CCB-43CE-AD46-B03E101A7E00}">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F8EE0BFC-40F9-4A4F-BEC2-1F104591475B}">
      <dgm:prSet phldrT="[Tex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تجربه</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62226498-0228-4B22-8F07-5C448C2A572F}" type="parTrans" cxnId="{1A6E4202-5C49-43AD-83A9-DE20D5B378B8}">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33DF24CA-21CB-46CD-AD7A-D2930DDA6553}" type="sibTrans" cxnId="{1A6E4202-5C49-43AD-83A9-DE20D5B378B8}">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0381774C-E02C-4BAE-AF90-8B1709887C4D}">
      <dgm:prSet phldrT="[Tex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حیوانی</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BFBCF9C9-3590-4648-A5BD-52585C07BCD7}" type="parTrans" cxnId="{834519EC-688A-4B64-836B-5BEC5EA33255}">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CB9FA25E-D45F-4256-9667-04E400D75211}" type="sibTrans" cxnId="{834519EC-688A-4B64-836B-5BEC5EA33255}">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EA42A848-A398-4E0F-B0A4-A061DDE55D47}">
      <dgm:prSe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طعم</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361B6744-8792-46BA-AF7E-8EB731EE0CAF}" type="parTrans" cxnId="{D6ECD26C-73F1-4211-B07F-21A876575D73}">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BB5DE990-D718-4615-A00E-6CF31269E8A4}" type="sibTrans" cxnId="{D6ECD26C-73F1-4211-B07F-21A876575D73}">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69CAA303-F2AA-4204-B1BD-06BC02C711D0}">
      <dgm:prSe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سرعت جمود</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DAECABAA-0FE2-4C18-9EF7-9BB00184B134}" type="parTrans" cxnId="{71E56DBB-94DB-4BE1-A016-2C0A7E2F0D6E}">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DA0B2456-E0E2-4007-9CB7-BBBCEA0D07D0}" type="sibTrans" cxnId="{71E56DBB-94DB-4BE1-A016-2C0A7E2F0D6E}">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ADCEC4C3-6A78-490A-A3DC-B7211B66EBBC}">
      <dgm:prSe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سرعت استحاله</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A36BA08B-32A7-473D-A906-469581462252}" type="parTrans" cxnId="{7B9D2883-FD86-4349-81BC-0F576BDE16F1}">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4A135386-2798-43B0-9544-EF33AA5C8324}" type="sibTrans" cxnId="{7B9D2883-FD86-4349-81BC-0F576BDE16F1}">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51827877-0DBE-4CD7-8ADD-7F565C2FDB1E}">
      <dgm:prSet custT="1"/>
      <dgm:spPr/>
      <dgm:t>
        <a:bodyPr/>
        <a:lstStyle/>
        <a:p>
          <a:r>
            <a:rPr lang="fa-IR" sz="2400" b="1" cap="none" spc="50">
              <a:ln w="12700" cmpd="sng">
                <a:prstDash val="solid"/>
              </a:ln>
              <a:effectLst>
                <a:glow rad="53100">
                  <a:schemeClr val="accent6">
                    <a:satMod val="180000"/>
                    <a:alpha val="30000"/>
                  </a:schemeClr>
                </a:glow>
              </a:effectLst>
              <a:cs typeface="B Mitra" pitchFamily="2" charset="-78"/>
            </a:rPr>
            <a:t>انسانی</a:t>
          </a:r>
          <a:endParaRPr lang="en-US" sz="2400" b="1" cap="none" spc="50" dirty="0">
            <a:ln w="12700" cmpd="sng">
              <a:prstDash val="solid"/>
            </a:ln>
            <a:effectLst>
              <a:glow rad="53100">
                <a:schemeClr val="accent6">
                  <a:satMod val="180000"/>
                  <a:alpha val="30000"/>
                </a:schemeClr>
              </a:glow>
            </a:effectLst>
            <a:cs typeface="B Mitra" pitchFamily="2" charset="-78"/>
          </a:endParaRPr>
        </a:p>
      </dgm:t>
    </dgm:pt>
    <dgm:pt modelId="{FE9A2BF8-C3E4-4AEB-A1A9-E3DC3F8EFA08}" type="parTrans" cxnId="{57263780-33AC-44B4-88F4-41E64A68A7B5}">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D05B282B-941B-493A-A838-CC190823BD28}" type="sibTrans" cxnId="{57263780-33AC-44B4-88F4-41E64A68A7B5}">
      <dgm:prSet/>
      <dgm:spPr/>
      <dgm:t>
        <a:bodyPr/>
        <a:lstStyle/>
        <a:p>
          <a:endParaRPr lang="en-US" sz="2800" b="1" cap="none" spc="5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B Mitra" pitchFamily="2" charset="-78"/>
          </a:endParaRPr>
        </a:p>
      </dgm:t>
    </dgm:pt>
    <dgm:pt modelId="{47DE1EAA-E51F-42BA-9EBC-A605DB83F5F9}" type="pres">
      <dgm:prSet presAssocID="{640356D4-3226-45C3-AE52-22EBC424209D}" presName="hierChild1" presStyleCnt="0">
        <dgm:presLayoutVars>
          <dgm:chPref val="1"/>
          <dgm:dir/>
          <dgm:animOne val="branch"/>
          <dgm:animLvl val="lvl"/>
          <dgm:resizeHandles/>
        </dgm:presLayoutVars>
      </dgm:prSet>
      <dgm:spPr/>
      <dgm:t>
        <a:bodyPr/>
        <a:lstStyle/>
        <a:p>
          <a:pPr rtl="1"/>
          <a:endParaRPr lang="fa-IR"/>
        </a:p>
      </dgm:t>
    </dgm:pt>
    <dgm:pt modelId="{90DD0F3F-54B7-448E-B556-FDAB010A71D0}" type="pres">
      <dgm:prSet presAssocID="{9D02F527-03B6-4069-998F-85C771F1872E}" presName="hierRoot1" presStyleCnt="0"/>
      <dgm:spPr/>
    </dgm:pt>
    <dgm:pt modelId="{1DA5329F-1975-4CF5-85D1-E09F8DA71BEE}" type="pres">
      <dgm:prSet presAssocID="{9D02F527-03B6-4069-998F-85C771F1872E}" presName="composite" presStyleCnt="0"/>
      <dgm:spPr/>
    </dgm:pt>
    <dgm:pt modelId="{0BC01AAE-B884-40B0-AEB7-E8F7EACDF504}" type="pres">
      <dgm:prSet presAssocID="{9D02F527-03B6-4069-998F-85C771F1872E}" presName="background" presStyleLbl="node0" presStyleIdx="0" presStyleCnt="1"/>
      <dgm:spPr/>
    </dgm:pt>
    <dgm:pt modelId="{CFBD8275-5AD2-42AD-82CC-3F40E1994448}" type="pres">
      <dgm:prSet presAssocID="{9D02F527-03B6-4069-998F-85C771F1872E}" presName="text" presStyleLbl="fgAcc0" presStyleIdx="0" presStyleCnt="1" custScaleX="142041">
        <dgm:presLayoutVars>
          <dgm:chPref val="3"/>
        </dgm:presLayoutVars>
      </dgm:prSet>
      <dgm:spPr/>
      <dgm:t>
        <a:bodyPr/>
        <a:lstStyle/>
        <a:p>
          <a:pPr rtl="1"/>
          <a:endParaRPr lang="fa-IR"/>
        </a:p>
      </dgm:t>
    </dgm:pt>
    <dgm:pt modelId="{85CE5C0E-5AE6-4536-9FEC-387B31C4CEC0}" type="pres">
      <dgm:prSet presAssocID="{9D02F527-03B6-4069-998F-85C771F1872E}" presName="hierChild2" presStyleCnt="0"/>
      <dgm:spPr/>
    </dgm:pt>
    <dgm:pt modelId="{BAA493B2-3223-4031-8FE5-4DE77D30CF44}" type="pres">
      <dgm:prSet presAssocID="{9B199681-2BD6-4659-8A70-BC01C893E1C7}" presName="Name10" presStyleLbl="parChTrans1D2" presStyleIdx="0" presStyleCnt="2"/>
      <dgm:spPr/>
      <dgm:t>
        <a:bodyPr/>
        <a:lstStyle/>
        <a:p>
          <a:pPr rtl="1"/>
          <a:endParaRPr lang="fa-IR"/>
        </a:p>
      </dgm:t>
    </dgm:pt>
    <dgm:pt modelId="{A015FC2D-882D-4096-BF7E-765DA7FA70B0}" type="pres">
      <dgm:prSet presAssocID="{DD4072C3-350D-42B7-A194-A1CAFFC08EF5}" presName="hierRoot2" presStyleCnt="0"/>
      <dgm:spPr/>
    </dgm:pt>
    <dgm:pt modelId="{2888C060-2FAB-4B46-A4BE-06017CB41940}" type="pres">
      <dgm:prSet presAssocID="{DD4072C3-350D-42B7-A194-A1CAFFC08EF5}" presName="composite2" presStyleCnt="0"/>
      <dgm:spPr/>
    </dgm:pt>
    <dgm:pt modelId="{263948B3-E8CE-4F32-A77B-35A109E8C8D3}" type="pres">
      <dgm:prSet presAssocID="{DD4072C3-350D-42B7-A194-A1CAFFC08EF5}" presName="background2" presStyleLbl="node2" presStyleIdx="0" presStyleCnt="2"/>
      <dgm:spPr/>
    </dgm:pt>
    <dgm:pt modelId="{11EA4EC6-4E3D-427A-8967-FF841085EBB8}" type="pres">
      <dgm:prSet presAssocID="{DD4072C3-350D-42B7-A194-A1CAFFC08EF5}" presName="text2" presStyleLbl="fgAcc2" presStyleIdx="0" presStyleCnt="2">
        <dgm:presLayoutVars>
          <dgm:chPref val="3"/>
        </dgm:presLayoutVars>
      </dgm:prSet>
      <dgm:spPr/>
      <dgm:t>
        <a:bodyPr/>
        <a:lstStyle/>
        <a:p>
          <a:pPr rtl="1"/>
          <a:endParaRPr lang="fa-IR"/>
        </a:p>
      </dgm:t>
    </dgm:pt>
    <dgm:pt modelId="{AF59505A-1A6C-430F-B716-76A85B090996}" type="pres">
      <dgm:prSet presAssocID="{DD4072C3-350D-42B7-A194-A1CAFFC08EF5}" presName="hierChild3" presStyleCnt="0"/>
      <dgm:spPr/>
    </dgm:pt>
    <dgm:pt modelId="{E5A4E49C-D86B-42DA-A622-824624C45064}" type="pres">
      <dgm:prSet presAssocID="{4F676461-D6DB-4444-B34D-542170D549EE}" presName="Name17" presStyleLbl="parChTrans1D3" presStyleIdx="0" presStyleCnt="7"/>
      <dgm:spPr/>
      <dgm:t>
        <a:bodyPr/>
        <a:lstStyle/>
        <a:p>
          <a:pPr rtl="1"/>
          <a:endParaRPr lang="fa-IR"/>
        </a:p>
      </dgm:t>
    </dgm:pt>
    <dgm:pt modelId="{CEE2EDA4-52B3-4835-86CB-958BBD36F170}" type="pres">
      <dgm:prSet presAssocID="{CEE0B551-F122-4634-ABE6-E7D331615D6B}" presName="hierRoot3" presStyleCnt="0"/>
      <dgm:spPr/>
    </dgm:pt>
    <dgm:pt modelId="{F1CDD4EF-0026-46E9-A050-918E1F2E0FC2}" type="pres">
      <dgm:prSet presAssocID="{CEE0B551-F122-4634-ABE6-E7D331615D6B}" presName="composite3" presStyleCnt="0"/>
      <dgm:spPr/>
    </dgm:pt>
    <dgm:pt modelId="{4E0A9DC2-1930-4F2A-9F41-38E1A84ECA07}" type="pres">
      <dgm:prSet presAssocID="{CEE0B551-F122-4634-ABE6-E7D331615D6B}" presName="background3" presStyleLbl="node3" presStyleIdx="0" presStyleCnt="7"/>
      <dgm:spPr/>
    </dgm:pt>
    <dgm:pt modelId="{1DB465D0-6FD4-4FAF-BD32-F3C9AB588851}" type="pres">
      <dgm:prSet presAssocID="{CEE0B551-F122-4634-ABE6-E7D331615D6B}" presName="text3" presStyleLbl="fgAcc3" presStyleIdx="0" presStyleCnt="7" custLinFactNeighborX="-4368" custLinFactNeighborY="3955">
        <dgm:presLayoutVars>
          <dgm:chPref val="3"/>
        </dgm:presLayoutVars>
      </dgm:prSet>
      <dgm:spPr/>
      <dgm:t>
        <a:bodyPr/>
        <a:lstStyle/>
        <a:p>
          <a:pPr rtl="1"/>
          <a:endParaRPr lang="fa-IR"/>
        </a:p>
      </dgm:t>
    </dgm:pt>
    <dgm:pt modelId="{C211A4FD-9074-4BDB-B103-0B2A8E7BA323}" type="pres">
      <dgm:prSet presAssocID="{CEE0B551-F122-4634-ABE6-E7D331615D6B}" presName="hierChild4" presStyleCnt="0"/>
      <dgm:spPr/>
    </dgm:pt>
    <dgm:pt modelId="{E3552D2D-6E4A-4686-8B40-CF8CCCED205A}" type="pres">
      <dgm:prSet presAssocID="{3C6B9644-8CBF-4AEF-A5A0-6BE4D572FDA4}" presName="Name17" presStyleLbl="parChTrans1D3" presStyleIdx="1" presStyleCnt="7"/>
      <dgm:spPr/>
      <dgm:t>
        <a:bodyPr/>
        <a:lstStyle/>
        <a:p>
          <a:pPr rtl="1"/>
          <a:endParaRPr lang="fa-IR"/>
        </a:p>
      </dgm:t>
    </dgm:pt>
    <dgm:pt modelId="{A81E738A-F6A8-45CC-9A70-38122F01AAE3}" type="pres">
      <dgm:prSet presAssocID="{87111AF0-A5F7-4E24-BC30-E42BFA757F61}" presName="hierRoot3" presStyleCnt="0"/>
      <dgm:spPr/>
    </dgm:pt>
    <dgm:pt modelId="{817B0495-6DA6-43DF-8B43-543EE9DC68B0}" type="pres">
      <dgm:prSet presAssocID="{87111AF0-A5F7-4E24-BC30-E42BFA757F61}" presName="composite3" presStyleCnt="0"/>
      <dgm:spPr/>
    </dgm:pt>
    <dgm:pt modelId="{A64D3830-41B7-4073-AB76-6A776763870F}" type="pres">
      <dgm:prSet presAssocID="{87111AF0-A5F7-4E24-BC30-E42BFA757F61}" presName="background3" presStyleLbl="node3" presStyleIdx="1" presStyleCnt="7"/>
      <dgm:spPr/>
    </dgm:pt>
    <dgm:pt modelId="{39580D77-17AB-4CE4-9731-E7F7E3F2B97A}" type="pres">
      <dgm:prSet presAssocID="{87111AF0-A5F7-4E24-BC30-E42BFA757F61}" presName="text3" presStyleLbl="fgAcc3" presStyleIdx="1" presStyleCnt="7">
        <dgm:presLayoutVars>
          <dgm:chPref val="3"/>
        </dgm:presLayoutVars>
      </dgm:prSet>
      <dgm:spPr/>
      <dgm:t>
        <a:bodyPr/>
        <a:lstStyle/>
        <a:p>
          <a:pPr rtl="1"/>
          <a:endParaRPr lang="fa-IR"/>
        </a:p>
      </dgm:t>
    </dgm:pt>
    <dgm:pt modelId="{BAC6161E-1AD4-41C5-A899-B8D8C5068D69}" type="pres">
      <dgm:prSet presAssocID="{87111AF0-A5F7-4E24-BC30-E42BFA757F61}" presName="hierChild4" presStyleCnt="0"/>
      <dgm:spPr/>
    </dgm:pt>
    <dgm:pt modelId="{410B91B3-57A0-4E0D-972A-15D7D8BB4ABC}" type="pres">
      <dgm:prSet presAssocID="{361B6744-8792-46BA-AF7E-8EB731EE0CAF}" presName="Name17" presStyleLbl="parChTrans1D3" presStyleIdx="2" presStyleCnt="7"/>
      <dgm:spPr/>
      <dgm:t>
        <a:bodyPr/>
        <a:lstStyle/>
        <a:p>
          <a:pPr rtl="1"/>
          <a:endParaRPr lang="fa-IR"/>
        </a:p>
      </dgm:t>
    </dgm:pt>
    <dgm:pt modelId="{30F5A1FA-8077-4EE7-AD95-F71B3FFF2C1E}" type="pres">
      <dgm:prSet presAssocID="{EA42A848-A398-4E0F-B0A4-A061DDE55D47}" presName="hierRoot3" presStyleCnt="0"/>
      <dgm:spPr/>
    </dgm:pt>
    <dgm:pt modelId="{E73759F1-B231-4EBF-BE90-571E05752197}" type="pres">
      <dgm:prSet presAssocID="{EA42A848-A398-4E0F-B0A4-A061DDE55D47}" presName="composite3" presStyleCnt="0"/>
      <dgm:spPr/>
    </dgm:pt>
    <dgm:pt modelId="{F10006C7-7C27-4A86-B17A-677A9D47F0CC}" type="pres">
      <dgm:prSet presAssocID="{EA42A848-A398-4E0F-B0A4-A061DDE55D47}" presName="background3" presStyleLbl="node3" presStyleIdx="2" presStyleCnt="7"/>
      <dgm:spPr/>
    </dgm:pt>
    <dgm:pt modelId="{74014CBC-7038-4D6E-A677-3742F7313DEF}" type="pres">
      <dgm:prSet presAssocID="{EA42A848-A398-4E0F-B0A4-A061DDE55D47}" presName="text3" presStyleLbl="fgAcc3" presStyleIdx="2" presStyleCnt="7">
        <dgm:presLayoutVars>
          <dgm:chPref val="3"/>
        </dgm:presLayoutVars>
      </dgm:prSet>
      <dgm:spPr/>
      <dgm:t>
        <a:bodyPr/>
        <a:lstStyle/>
        <a:p>
          <a:pPr rtl="1"/>
          <a:endParaRPr lang="fa-IR"/>
        </a:p>
      </dgm:t>
    </dgm:pt>
    <dgm:pt modelId="{2EE67EA3-3CD7-41A0-A834-AB86183FFA0B}" type="pres">
      <dgm:prSet presAssocID="{EA42A848-A398-4E0F-B0A4-A061DDE55D47}" presName="hierChild4" presStyleCnt="0"/>
      <dgm:spPr/>
    </dgm:pt>
    <dgm:pt modelId="{2549D5D1-32AD-4AC8-9422-79607C9920CA}" type="pres">
      <dgm:prSet presAssocID="{DAECABAA-0FE2-4C18-9EF7-9BB00184B134}" presName="Name17" presStyleLbl="parChTrans1D3" presStyleIdx="3" presStyleCnt="7"/>
      <dgm:spPr/>
      <dgm:t>
        <a:bodyPr/>
        <a:lstStyle/>
        <a:p>
          <a:pPr rtl="1"/>
          <a:endParaRPr lang="fa-IR"/>
        </a:p>
      </dgm:t>
    </dgm:pt>
    <dgm:pt modelId="{0C355D6D-D965-448C-826D-A009A8646640}" type="pres">
      <dgm:prSet presAssocID="{69CAA303-F2AA-4204-B1BD-06BC02C711D0}" presName="hierRoot3" presStyleCnt="0"/>
      <dgm:spPr/>
    </dgm:pt>
    <dgm:pt modelId="{20CFDA36-AB59-4D9A-B8A0-AC3F32A8E2D4}" type="pres">
      <dgm:prSet presAssocID="{69CAA303-F2AA-4204-B1BD-06BC02C711D0}" presName="composite3" presStyleCnt="0"/>
      <dgm:spPr/>
    </dgm:pt>
    <dgm:pt modelId="{B55F5593-E450-4914-8B40-8C4C2E11869F}" type="pres">
      <dgm:prSet presAssocID="{69CAA303-F2AA-4204-B1BD-06BC02C711D0}" presName="background3" presStyleLbl="node3" presStyleIdx="3" presStyleCnt="7"/>
      <dgm:spPr/>
    </dgm:pt>
    <dgm:pt modelId="{CAEA5100-B7FA-4E68-86F4-FB2A6070A8EB}" type="pres">
      <dgm:prSet presAssocID="{69CAA303-F2AA-4204-B1BD-06BC02C711D0}" presName="text3" presStyleLbl="fgAcc3" presStyleIdx="3" presStyleCnt="7">
        <dgm:presLayoutVars>
          <dgm:chPref val="3"/>
        </dgm:presLayoutVars>
      </dgm:prSet>
      <dgm:spPr/>
      <dgm:t>
        <a:bodyPr/>
        <a:lstStyle/>
        <a:p>
          <a:pPr rtl="1"/>
          <a:endParaRPr lang="fa-IR"/>
        </a:p>
      </dgm:t>
    </dgm:pt>
    <dgm:pt modelId="{2DDC5DFB-3C76-48F7-AFBB-82247BCDC696}" type="pres">
      <dgm:prSet presAssocID="{69CAA303-F2AA-4204-B1BD-06BC02C711D0}" presName="hierChild4" presStyleCnt="0"/>
      <dgm:spPr/>
    </dgm:pt>
    <dgm:pt modelId="{982B66F5-2188-4203-9603-E1B4E5DA1433}" type="pres">
      <dgm:prSet presAssocID="{A36BA08B-32A7-473D-A906-469581462252}" presName="Name17" presStyleLbl="parChTrans1D3" presStyleIdx="4" presStyleCnt="7"/>
      <dgm:spPr/>
      <dgm:t>
        <a:bodyPr/>
        <a:lstStyle/>
        <a:p>
          <a:pPr rtl="1"/>
          <a:endParaRPr lang="fa-IR"/>
        </a:p>
      </dgm:t>
    </dgm:pt>
    <dgm:pt modelId="{7EACD1E7-A5B1-4452-A452-F4CC2BCC23B5}" type="pres">
      <dgm:prSet presAssocID="{ADCEC4C3-6A78-490A-A3DC-B7211B66EBBC}" presName="hierRoot3" presStyleCnt="0"/>
      <dgm:spPr/>
    </dgm:pt>
    <dgm:pt modelId="{13B1F475-B7BA-4238-8313-42FF6DC6AA2B}" type="pres">
      <dgm:prSet presAssocID="{ADCEC4C3-6A78-490A-A3DC-B7211B66EBBC}" presName="composite3" presStyleCnt="0"/>
      <dgm:spPr/>
    </dgm:pt>
    <dgm:pt modelId="{AC9821BB-E68D-4ECB-8AD8-383CA87B75DB}" type="pres">
      <dgm:prSet presAssocID="{ADCEC4C3-6A78-490A-A3DC-B7211B66EBBC}" presName="background3" presStyleLbl="node3" presStyleIdx="4" presStyleCnt="7"/>
      <dgm:spPr/>
    </dgm:pt>
    <dgm:pt modelId="{E2C765CB-ED48-4C11-8F87-6A17C7E08115}" type="pres">
      <dgm:prSet presAssocID="{ADCEC4C3-6A78-490A-A3DC-B7211B66EBBC}" presName="text3" presStyleLbl="fgAcc3" presStyleIdx="4" presStyleCnt="7">
        <dgm:presLayoutVars>
          <dgm:chPref val="3"/>
        </dgm:presLayoutVars>
      </dgm:prSet>
      <dgm:spPr/>
      <dgm:t>
        <a:bodyPr/>
        <a:lstStyle/>
        <a:p>
          <a:pPr rtl="1"/>
          <a:endParaRPr lang="fa-IR"/>
        </a:p>
      </dgm:t>
    </dgm:pt>
    <dgm:pt modelId="{96B7B8BF-748E-44FF-8098-22C8A6A87165}" type="pres">
      <dgm:prSet presAssocID="{ADCEC4C3-6A78-490A-A3DC-B7211B66EBBC}" presName="hierChild4" presStyleCnt="0"/>
      <dgm:spPr/>
    </dgm:pt>
    <dgm:pt modelId="{A156D0B6-9AD6-4699-A3F9-D031658898ED}" type="pres">
      <dgm:prSet presAssocID="{62226498-0228-4B22-8F07-5C448C2A572F}" presName="Name10" presStyleLbl="parChTrans1D2" presStyleIdx="1" presStyleCnt="2"/>
      <dgm:spPr/>
      <dgm:t>
        <a:bodyPr/>
        <a:lstStyle/>
        <a:p>
          <a:pPr rtl="1"/>
          <a:endParaRPr lang="fa-IR"/>
        </a:p>
      </dgm:t>
    </dgm:pt>
    <dgm:pt modelId="{A436E680-FBA4-49CD-BF00-237A957E4F8A}" type="pres">
      <dgm:prSet presAssocID="{F8EE0BFC-40F9-4A4F-BEC2-1F104591475B}" presName="hierRoot2" presStyleCnt="0"/>
      <dgm:spPr/>
    </dgm:pt>
    <dgm:pt modelId="{C4FFE297-9CDA-44DA-9BBB-480180D6630C}" type="pres">
      <dgm:prSet presAssocID="{F8EE0BFC-40F9-4A4F-BEC2-1F104591475B}" presName="composite2" presStyleCnt="0"/>
      <dgm:spPr/>
    </dgm:pt>
    <dgm:pt modelId="{5205AB67-F5A8-43B2-8CFD-F2F951798CE9}" type="pres">
      <dgm:prSet presAssocID="{F8EE0BFC-40F9-4A4F-BEC2-1F104591475B}" presName="background2" presStyleLbl="node2" presStyleIdx="1" presStyleCnt="2"/>
      <dgm:spPr/>
    </dgm:pt>
    <dgm:pt modelId="{A75CFC53-7309-4B6A-9063-1DB60FF8D006}" type="pres">
      <dgm:prSet presAssocID="{F8EE0BFC-40F9-4A4F-BEC2-1F104591475B}" presName="text2" presStyleLbl="fgAcc2" presStyleIdx="1" presStyleCnt="2">
        <dgm:presLayoutVars>
          <dgm:chPref val="3"/>
        </dgm:presLayoutVars>
      </dgm:prSet>
      <dgm:spPr/>
      <dgm:t>
        <a:bodyPr/>
        <a:lstStyle/>
        <a:p>
          <a:pPr rtl="1"/>
          <a:endParaRPr lang="fa-IR"/>
        </a:p>
      </dgm:t>
    </dgm:pt>
    <dgm:pt modelId="{12152BD6-7E2F-4820-AE17-B52EA597BF6D}" type="pres">
      <dgm:prSet presAssocID="{F8EE0BFC-40F9-4A4F-BEC2-1F104591475B}" presName="hierChild3" presStyleCnt="0"/>
      <dgm:spPr/>
    </dgm:pt>
    <dgm:pt modelId="{CEC3D217-40BE-40F6-93EE-87B1C3ABD3BC}" type="pres">
      <dgm:prSet presAssocID="{BFBCF9C9-3590-4648-A5BD-52585C07BCD7}" presName="Name17" presStyleLbl="parChTrans1D3" presStyleIdx="5" presStyleCnt="7"/>
      <dgm:spPr/>
      <dgm:t>
        <a:bodyPr/>
        <a:lstStyle/>
        <a:p>
          <a:pPr rtl="1"/>
          <a:endParaRPr lang="fa-IR"/>
        </a:p>
      </dgm:t>
    </dgm:pt>
    <dgm:pt modelId="{8EC1077B-C3EA-4536-AA40-630233588B9D}" type="pres">
      <dgm:prSet presAssocID="{0381774C-E02C-4BAE-AF90-8B1709887C4D}" presName="hierRoot3" presStyleCnt="0"/>
      <dgm:spPr/>
    </dgm:pt>
    <dgm:pt modelId="{9B1FCD61-48D7-44E7-8C46-764C58FFDC91}" type="pres">
      <dgm:prSet presAssocID="{0381774C-E02C-4BAE-AF90-8B1709887C4D}" presName="composite3" presStyleCnt="0"/>
      <dgm:spPr/>
    </dgm:pt>
    <dgm:pt modelId="{68ED873B-13BF-4832-B1A0-2126B4E83468}" type="pres">
      <dgm:prSet presAssocID="{0381774C-E02C-4BAE-AF90-8B1709887C4D}" presName="background3" presStyleLbl="node3" presStyleIdx="5" presStyleCnt="7"/>
      <dgm:spPr/>
    </dgm:pt>
    <dgm:pt modelId="{5DBB6FCA-7390-49E2-B587-C09088B0A2AC}" type="pres">
      <dgm:prSet presAssocID="{0381774C-E02C-4BAE-AF90-8B1709887C4D}" presName="text3" presStyleLbl="fgAcc3" presStyleIdx="5" presStyleCnt="7">
        <dgm:presLayoutVars>
          <dgm:chPref val="3"/>
        </dgm:presLayoutVars>
      </dgm:prSet>
      <dgm:spPr/>
      <dgm:t>
        <a:bodyPr/>
        <a:lstStyle/>
        <a:p>
          <a:pPr rtl="1"/>
          <a:endParaRPr lang="fa-IR"/>
        </a:p>
      </dgm:t>
    </dgm:pt>
    <dgm:pt modelId="{C6EDFD05-AED7-4AA0-A33A-E162B1390CE7}" type="pres">
      <dgm:prSet presAssocID="{0381774C-E02C-4BAE-AF90-8B1709887C4D}" presName="hierChild4" presStyleCnt="0"/>
      <dgm:spPr/>
    </dgm:pt>
    <dgm:pt modelId="{5CFF26EB-D882-451D-9107-A5A1F99E82A2}" type="pres">
      <dgm:prSet presAssocID="{FE9A2BF8-C3E4-4AEB-A1A9-E3DC3F8EFA08}" presName="Name17" presStyleLbl="parChTrans1D3" presStyleIdx="6" presStyleCnt="7"/>
      <dgm:spPr/>
      <dgm:t>
        <a:bodyPr/>
        <a:lstStyle/>
        <a:p>
          <a:pPr rtl="1"/>
          <a:endParaRPr lang="fa-IR"/>
        </a:p>
      </dgm:t>
    </dgm:pt>
    <dgm:pt modelId="{B26D12ED-9FB8-4960-8567-9AE82586FB6D}" type="pres">
      <dgm:prSet presAssocID="{51827877-0DBE-4CD7-8ADD-7F565C2FDB1E}" presName="hierRoot3" presStyleCnt="0"/>
      <dgm:spPr/>
    </dgm:pt>
    <dgm:pt modelId="{0C413610-F053-48AA-999C-59319F520DA5}" type="pres">
      <dgm:prSet presAssocID="{51827877-0DBE-4CD7-8ADD-7F565C2FDB1E}" presName="composite3" presStyleCnt="0"/>
      <dgm:spPr/>
    </dgm:pt>
    <dgm:pt modelId="{656F55C6-82AC-462C-BAE3-6DB0B919E7DC}" type="pres">
      <dgm:prSet presAssocID="{51827877-0DBE-4CD7-8ADD-7F565C2FDB1E}" presName="background3" presStyleLbl="node3" presStyleIdx="6" presStyleCnt="7"/>
      <dgm:spPr/>
    </dgm:pt>
    <dgm:pt modelId="{F354FAB5-E139-49E1-A798-D1C1020E5E50}" type="pres">
      <dgm:prSet presAssocID="{51827877-0DBE-4CD7-8ADD-7F565C2FDB1E}" presName="text3" presStyleLbl="fgAcc3" presStyleIdx="6" presStyleCnt="7">
        <dgm:presLayoutVars>
          <dgm:chPref val="3"/>
        </dgm:presLayoutVars>
      </dgm:prSet>
      <dgm:spPr/>
      <dgm:t>
        <a:bodyPr/>
        <a:lstStyle/>
        <a:p>
          <a:pPr rtl="1"/>
          <a:endParaRPr lang="fa-IR"/>
        </a:p>
      </dgm:t>
    </dgm:pt>
    <dgm:pt modelId="{9BD90245-1010-4C5A-AD14-B47E4957DDCE}" type="pres">
      <dgm:prSet presAssocID="{51827877-0DBE-4CD7-8ADD-7F565C2FDB1E}" presName="hierChild4" presStyleCnt="0"/>
      <dgm:spPr/>
    </dgm:pt>
  </dgm:ptLst>
  <dgm:cxnLst>
    <dgm:cxn modelId="{57263780-33AC-44B4-88F4-41E64A68A7B5}" srcId="{F8EE0BFC-40F9-4A4F-BEC2-1F104591475B}" destId="{51827877-0DBE-4CD7-8ADD-7F565C2FDB1E}" srcOrd="1" destOrd="0" parTransId="{FE9A2BF8-C3E4-4AEB-A1A9-E3DC3F8EFA08}" sibTransId="{D05B282B-941B-493A-A838-CC190823BD28}"/>
    <dgm:cxn modelId="{9C047DBA-9BD3-4A73-B0FE-5C0194064C5B}" type="presOf" srcId="{51827877-0DBE-4CD7-8ADD-7F565C2FDB1E}" destId="{F354FAB5-E139-49E1-A798-D1C1020E5E50}" srcOrd="0" destOrd="0" presId="urn:microsoft.com/office/officeart/2005/8/layout/hierarchy1"/>
    <dgm:cxn modelId="{1A6E4202-5C49-43AD-83A9-DE20D5B378B8}" srcId="{9D02F527-03B6-4069-998F-85C771F1872E}" destId="{F8EE0BFC-40F9-4A4F-BEC2-1F104591475B}" srcOrd="1" destOrd="0" parTransId="{62226498-0228-4B22-8F07-5C448C2A572F}" sibTransId="{33DF24CA-21CB-46CD-AD7A-D2930DDA6553}"/>
    <dgm:cxn modelId="{1CF8AB84-3FBB-407C-A166-7BD781A2BE8F}" type="presOf" srcId="{0381774C-E02C-4BAE-AF90-8B1709887C4D}" destId="{5DBB6FCA-7390-49E2-B587-C09088B0A2AC}" srcOrd="0" destOrd="0" presId="urn:microsoft.com/office/officeart/2005/8/layout/hierarchy1"/>
    <dgm:cxn modelId="{D6ECD26C-73F1-4211-B07F-21A876575D73}" srcId="{DD4072C3-350D-42B7-A194-A1CAFFC08EF5}" destId="{EA42A848-A398-4E0F-B0A4-A061DDE55D47}" srcOrd="2" destOrd="0" parTransId="{361B6744-8792-46BA-AF7E-8EB731EE0CAF}" sibTransId="{BB5DE990-D718-4615-A00E-6CF31269E8A4}"/>
    <dgm:cxn modelId="{834519EC-688A-4B64-836B-5BEC5EA33255}" srcId="{F8EE0BFC-40F9-4A4F-BEC2-1F104591475B}" destId="{0381774C-E02C-4BAE-AF90-8B1709887C4D}" srcOrd="0" destOrd="0" parTransId="{BFBCF9C9-3590-4648-A5BD-52585C07BCD7}" sibTransId="{CB9FA25E-D45F-4256-9667-04E400D75211}"/>
    <dgm:cxn modelId="{1FE44485-C894-40B8-8BAF-6CDAF65CDAD8}" type="presOf" srcId="{A36BA08B-32A7-473D-A906-469581462252}" destId="{982B66F5-2188-4203-9603-E1B4E5DA1433}" srcOrd="0" destOrd="0" presId="urn:microsoft.com/office/officeart/2005/8/layout/hierarchy1"/>
    <dgm:cxn modelId="{393ECC5B-9DCA-4A88-A3B7-69AD63964D7D}" type="presOf" srcId="{BFBCF9C9-3590-4648-A5BD-52585C07BCD7}" destId="{CEC3D217-40BE-40F6-93EE-87B1C3ABD3BC}" srcOrd="0" destOrd="0" presId="urn:microsoft.com/office/officeart/2005/8/layout/hierarchy1"/>
    <dgm:cxn modelId="{1835A244-B74F-47E8-A740-2DE879041911}" type="presOf" srcId="{EA42A848-A398-4E0F-B0A4-A061DDE55D47}" destId="{74014CBC-7038-4D6E-A677-3742F7313DEF}" srcOrd="0" destOrd="0" presId="urn:microsoft.com/office/officeart/2005/8/layout/hierarchy1"/>
    <dgm:cxn modelId="{641C2311-AB01-45F1-8A90-4E4713147AF3}" type="presOf" srcId="{9B199681-2BD6-4659-8A70-BC01C893E1C7}" destId="{BAA493B2-3223-4031-8FE5-4DE77D30CF44}" srcOrd="0" destOrd="0" presId="urn:microsoft.com/office/officeart/2005/8/layout/hierarchy1"/>
    <dgm:cxn modelId="{C2A60012-55D3-4F5B-8312-5DA1BB251DB4}" type="presOf" srcId="{DAECABAA-0FE2-4C18-9EF7-9BB00184B134}" destId="{2549D5D1-32AD-4AC8-9422-79607C9920CA}" srcOrd="0" destOrd="0" presId="urn:microsoft.com/office/officeart/2005/8/layout/hierarchy1"/>
    <dgm:cxn modelId="{C78C4197-D645-4FF4-82BE-B74D32193375}" type="presOf" srcId="{9D02F527-03B6-4069-998F-85C771F1872E}" destId="{CFBD8275-5AD2-42AD-82CC-3F40E1994448}" srcOrd="0" destOrd="0" presId="urn:microsoft.com/office/officeart/2005/8/layout/hierarchy1"/>
    <dgm:cxn modelId="{79BB3137-594D-450C-A244-D4FCAD9F34F7}" type="presOf" srcId="{640356D4-3226-45C3-AE52-22EBC424209D}" destId="{47DE1EAA-E51F-42BA-9EBC-A605DB83F5F9}" srcOrd="0" destOrd="0" presId="urn:microsoft.com/office/officeart/2005/8/layout/hierarchy1"/>
    <dgm:cxn modelId="{88710FD9-36EE-4802-9F79-2484134F258F}" type="presOf" srcId="{69CAA303-F2AA-4204-B1BD-06BC02C711D0}" destId="{CAEA5100-B7FA-4E68-86F4-FB2A6070A8EB}" srcOrd="0" destOrd="0" presId="urn:microsoft.com/office/officeart/2005/8/layout/hierarchy1"/>
    <dgm:cxn modelId="{71E56DBB-94DB-4BE1-A016-2C0A7E2F0D6E}" srcId="{DD4072C3-350D-42B7-A194-A1CAFFC08EF5}" destId="{69CAA303-F2AA-4204-B1BD-06BC02C711D0}" srcOrd="3" destOrd="0" parTransId="{DAECABAA-0FE2-4C18-9EF7-9BB00184B134}" sibTransId="{DA0B2456-E0E2-4007-9CB7-BBBCEA0D07D0}"/>
    <dgm:cxn modelId="{47E82FB7-DAA9-475C-A0E6-DF3DF1B839F2}" type="presOf" srcId="{62226498-0228-4B22-8F07-5C448C2A572F}" destId="{A156D0B6-9AD6-4699-A3F9-D031658898ED}" srcOrd="0" destOrd="0" presId="urn:microsoft.com/office/officeart/2005/8/layout/hierarchy1"/>
    <dgm:cxn modelId="{7D227683-936D-45C3-B6B8-591FD584B220}" type="presOf" srcId="{CEE0B551-F122-4634-ABE6-E7D331615D6B}" destId="{1DB465D0-6FD4-4FAF-BD32-F3C9AB588851}" srcOrd="0" destOrd="0" presId="urn:microsoft.com/office/officeart/2005/8/layout/hierarchy1"/>
    <dgm:cxn modelId="{C1472BBA-6890-4AAB-BBFB-937989C6F130}" srcId="{640356D4-3226-45C3-AE52-22EBC424209D}" destId="{9D02F527-03B6-4069-998F-85C771F1872E}" srcOrd="0" destOrd="0" parTransId="{D543FA07-A91B-4507-82BA-92C55F9B407B}" sibTransId="{1C7B9750-435F-4219-9DED-16DF24D89247}"/>
    <dgm:cxn modelId="{7B9D2883-FD86-4349-81BC-0F576BDE16F1}" srcId="{DD4072C3-350D-42B7-A194-A1CAFFC08EF5}" destId="{ADCEC4C3-6A78-490A-A3DC-B7211B66EBBC}" srcOrd="4" destOrd="0" parTransId="{A36BA08B-32A7-473D-A906-469581462252}" sibTransId="{4A135386-2798-43B0-9544-EF33AA5C8324}"/>
    <dgm:cxn modelId="{8060D7D4-6EFE-439D-AFC3-BEBD9D5D8F48}" type="presOf" srcId="{ADCEC4C3-6A78-490A-A3DC-B7211B66EBBC}" destId="{E2C765CB-ED48-4C11-8F87-6A17C7E08115}" srcOrd="0" destOrd="0" presId="urn:microsoft.com/office/officeart/2005/8/layout/hierarchy1"/>
    <dgm:cxn modelId="{81628DBE-270F-4D14-9088-04339CF551BB}" srcId="{DD4072C3-350D-42B7-A194-A1CAFFC08EF5}" destId="{CEE0B551-F122-4634-ABE6-E7D331615D6B}" srcOrd="0" destOrd="0" parTransId="{4F676461-D6DB-4444-B34D-542170D549EE}" sibTransId="{7E0EC86D-5E4A-4D3C-8657-C90C934F5640}"/>
    <dgm:cxn modelId="{8BDFF18A-B200-4DC2-AF98-A35FDED3D4A4}" type="presOf" srcId="{361B6744-8792-46BA-AF7E-8EB731EE0CAF}" destId="{410B91B3-57A0-4E0D-972A-15D7D8BB4ABC}" srcOrd="0" destOrd="0" presId="urn:microsoft.com/office/officeart/2005/8/layout/hierarchy1"/>
    <dgm:cxn modelId="{3349ED40-4813-4D03-96CC-9A8BD4CDEF6B}" type="presOf" srcId="{3C6B9644-8CBF-4AEF-A5A0-6BE4D572FDA4}" destId="{E3552D2D-6E4A-4686-8B40-CF8CCCED205A}" srcOrd="0" destOrd="0" presId="urn:microsoft.com/office/officeart/2005/8/layout/hierarchy1"/>
    <dgm:cxn modelId="{6D8A4FA2-667E-4863-AB66-8F81E79261BA}" srcId="{9D02F527-03B6-4069-998F-85C771F1872E}" destId="{DD4072C3-350D-42B7-A194-A1CAFFC08EF5}" srcOrd="0" destOrd="0" parTransId="{9B199681-2BD6-4659-8A70-BC01C893E1C7}" sibTransId="{567EB132-9BB7-453E-B6D5-03F984B7D05B}"/>
    <dgm:cxn modelId="{45E3E838-1AD5-410F-AFD6-DC7C38AEB38E}" type="presOf" srcId="{F8EE0BFC-40F9-4A4F-BEC2-1F104591475B}" destId="{A75CFC53-7309-4B6A-9063-1DB60FF8D006}" srcOrd="0" destOrd="0" presId="urn:microsoft.com/office/officeart/2005/8/layout/hierarchy1"/>
    <dgm:cxn modelId="{C70A8DE9-3932-466C-B0FE-C57C47E27E29}" type="presOf" srcId="{87111AF0-A5F7-4E24-BC30-E42BFA757F61}" destId="{39580D77-17AB-4CE4-9731-E7F7E3F2B97A}" srcOrd="0" destOrd="0" presId="urn:microsoft.com/office/officeart/2005/8/layout/hierarchy1"/>
    <dgm:cxn modelId="{7ED8FA69-DB8E-4BBD-87DD-C073E1B4ECA2}" type="presOf" srcId="{4F676461-D6DB-4444-B34D-542170D549EE}" destId="{E5A4E49C-D86B-42DA-A622-824624C45064}" srcOrd="0" destOrd="0" presId="urn:microsoft.com/office/officeart/2005/8/layout/hierarchy1"/>
    <dgm:cxn modelId="{A01261BF-7CCB-43CE-AD46-B03E101A7E00}" srcId="{DD4072C3-350D-42B7-A194-A1CAFFC08EF5}" destId="{87111AF0-A5F7-4E24-BC30-E42BFA757F61}" srcOrd="1" destOrd="0" parTransId="{3C6B9644-8CBF-4AEF-A5A0-6BE4D572FDA4}" sibTransId="{B595C8DE-5095-41FF-BF5D-2FCAF835BC68}"/>
    <dgm:cxn modelId="{5587C5BE-7E38-42F5-9F37-8947F2086560}" type="presOf" srcId="{DD4072C3-350D-42B7-A194-A1CAFFC08EF5}" destId="{11EA4EC6-4E3D-427A-8967-FF841085EBB8}" srcOrd="0" destOrd="0" presId="urn:microsoft.com/office/officeart/2005/8/layout/hierarchy1"/>
    <dgm:cxn modelId="{B6B90D24-BF42-4989-BC41-1E3E6A6F82AD}" type="presOf" srcId="{FE9A2BF8-C3E4-4AEB-A1A9-E3DC3F8EFA08}" destId="{5CFF26EB-D882-451D-9107-A5A1F99E82A2}" srcOrd="0" destOrd="0" presId="urn:microsoft.com/office/officeart/2005/8/layout/hierarchy1"/>
    <dgm:cxn modelId="{2FDB4FCA-57DD-4E05-B000-CC6D822CC88A}" type="presParOf" srcId="{47DE1EAA-E51F-42BA-9EBC-A605DB83F5F9}" destId="{90DD0F3F-54B7-448E-B556-FDAB010A71D0}" srcOrd="0" destOrd="0" presId="urn:microsoft.com/office/officeart/2005/8/layout/hierarchy1"/>
    <dgm:cxn modelId="{F4FCF1A6-0614-4143-A19E-7DBC114D4ADB}" type="presParOf" srcId="{90DD0F3F-54B7-448E-B556-FDAB010A71D0}" destId="{1DA5329F-1975-4CF5-85D1-E09F8DA71BEE}" srcOrd="0" destOrd="0" presId="urn:microsoft.com/office/officeart/2005/8/layout/hierarchy1"/>
    <dgm:cxn modelId="{BB407D06-4AFC-494B-905E-4EB48B0D540D}" type="presParOf" srcId="{1DA5329F-1975-4CF5-85D1-E09F8DA71BEE}" destId="{0BC01AAE-B884-40B0-AEB7-E8F7EACDF504}" srcOrd="0" destOrd="0" presId="urn:microsoft.com/office/officeart/2005/8/layout/hierarchy1"/>
    <dgm:cxn modelId="{11300AA4-6BA9-4643-B0F8-918B1D313684}" type="presParOf" srcId="{1DA5329F-1975-4CF5-85D1-E09F8DA71BEE}" destId="{CFBD8275-5AD2-42AD-82CC-3F40E1994448}" srcOrd="1" destOrd="0" presId="urn:microsoft.com/office/officeart/2005/8/layout/hierarchy1"/>
    <dgm:cxn modelId="{7C141144-6344-4C80-8731-B087568E4E79}" type="presParOf" srcId="{90DD0F3F-54B7-448E-B556-FDAB010A71D0}" destId="{85CE5C0E-5AE6-4536-9FEC-387B31C4CEC0}" srcOrd="1" destOrd="0" presId="urn:microsoft.com/office/officeart/2005/8/layout/hierarchy1"/>
    <dgm:cxn modelId="{0999B359-67DB-4318-9893-12335FA76B2F}" type="presParOf" srcId="{85CE5C0E-5AE6-4536-9FEC-387B31C4CEC0}" destId="{BAA493B2-3223-4031-8FE5-4DE77D30CF44}" srcOrd="0" destOrd="0" presId="urn:microsoft.com/office/officeart/2005/8/layout/hierarchy1"/>
    <dgm:cxn modelId="{BC30E4DC-7F47-428D-97B2-48180A5DBB3A}" type="presParOf" srcId="{85CE5C0E-5AE6-4536-9FEC-387B31C4CEC0}" destId="{A015FC2D-882D-4096-BF7E-765DA7FA70B0}" srcOrd="1" destOrd="0" presId="urn:microsoft.com/office/officeart/2005/8/layout/hierarchy1"/>
    <dgm:cxn modelId="{43848CBD-003F-464C-AB92-FC8F3BD026B8}" type="presParOf" srcId="{A015FC2D-882D-4096-BF7E-765DA7FA70B0}" destId="{2888C060-2FAB-4B46-A4BE-06017CB41940}" srcOrd="0" destOrd="0" presId="urn:microsoft.com/office/officeart/2005/8/layout/hierarchy1"/>
    <dgm:cxn modelId="{14CADE38-2C09-494D-9B53-5EBD56F5B3A8}" type="presParOf" srcId="{2888C060-2FAB-4B46-A4BE-06017CB41940}" destId="{263948B3-E8CE-4F32-A77B-35A109E8C8D3}" srcOrd="0" destOrd="0" presId="urn:microsoft.com/office/officeart/2005/8/layout/hierarchy1"/>
    <dgm:cxn modelId="{3A9B9E72-7EC4-452C-9C19-DE3C2B870339}" type="presParOf" srcId="{2888C060-2FAB-4B46-A4BE-06017CB41940}" destId="{11EA4EC6-4E3D-427A-8967-FF841085EBB8}" srcOrd="1" destOrd="0" presId="urn:microsoft.com/office/officeart/2005/8/layout/hierarchy1"/>
    <dgm:cxn modelId="{F246F8F6-0C57-4196-8D0C-E6543125D480}" type="presParOf" srcId="{A015FC2D-882D-4096-BF7E-765DA7FA70B0}" destId="{AF59505A-1A6C-430F-B716-76A85B090996}" srcOrd="1" destOrd="0" presId="urn:microsoft.com/office/officeart/2005/8/layout/hierarchy1"/>
    <dgm:cxn modelId="{0A3031E6-5746-4515-87DB-2B20E9347154}" type="presParOf" srcId="{AF59505A-1A6C-430F-B716-76A85B090996}" destId="{E5A4E49C-D86B-42DA-A622-824624C45064}" srcOrd="0" destOrd="0" presId="urn:microsoft.com/office/officeart/2005/8/layout/hierarchy1"/>
    <dgm:cxn modelId="{235C335B-8FBF-4F26-839B-00A222F70DF2}" type="presParOf" srcId="{AF59505A-1A6C-430F-B716-76A85B090996}" destId="{CEE2EDA4-52B3-4835-86CB-958BBD36F170}" srcOrd="1" destOrd="0" presId="urn:microsoft.com/office/officeart/2005/8/layout/hierarchy1"/>
    <dgm:cxn modelId="{443E1078-D2B4-44F9-B086-D3E42115034B}" type="presParOf" srcId="{CEE2EDA4-52B3-4835-86CB-958BBD36F170}" destId="{F1CDD4EF-0026-46E9-A050-918E1F2E0FC2}" srcOrd="0" destOrd="0" presId="urn:microsoft.com/office/officeart/2005/8/layout/hierarchy1"/>
    <dgm:cxn modelId="{7A1D06B8-246F-4E59-9DF6-1D775380A715}" type="presParOf" srcId="{F1CDD4EF-0026-46E9-A050-918E1F2E0FC2}" destId="{4E0A9DC2-1930-4F2A-9F41-38E1A84ECA07}" srcOrd="0" destOrd="0" presId="urn:microsoft.com/office/officeart/2005/8/layout/hierarchy1"/>
    <dgm:cxn modelId="{D78DD515-CF92-45C5-B5DB-5F88454B0F94}" type="presParOf" srcId="{F1CDD4EF-0026-46E9-A050-918E1F2E0FC2}" destId="{1DB465D0-6FD4-4FAF-BD32-F3C9AB588851}" srcOrd="1" destOrd="0" presId="urn:microsoft.com/office/officeart/2005/8/layout/hierarchy1"/>
    <dgm:cxn modelId="{5807DC29-7267-4EEF-A4C5-450E7B0BEEB6}" type="presParOf" srcId="{CEE2EDA4-52B3-4835-86CB-958BBD36F170}" destId="{C211A4FD-9074-4BDB-B103-0B2A8E7BA323}" srcOrd="1" destOrd="0" presId="urn:microsoft.com/office/officeart/2005/8/layout/hierarchy1"/>
    <dgm:cxn modelId="{02356C45-335C-40EA-A20F-10387CB9C2A7}" type="presParOf" srcId="{AF59505A-1A6C-430F-B716-76A85B090996}" destId="{E3552D2D-6E4A-4686-8B40-CF8CCCED205A}" srcOrd="2" destOrd="0" presId="urn:microsoft.com/office/officeart/2005/8/layout/hierarchy1"/>
    <dgm:cxn modelId="{34D9EFD5-E09C-425D-AF09-D1794BF59F55}" type="presParOf" srcId="{AF59505A-1A6C-430F-B716-76A85B090996}" destId="{A81E738A-F6A8-45CC-9A70-38122F01AAE3}" srcOrd="3" destOrd="0" presId="urn:microsoft.com/office/officeart/2005/8/layout/hierarchy1"/>
    <dgm:cxn modelId="{6626CBDD-9A57-4C0A-B369-AE16E7E5915F}" type="presParOf" srcId="{A81E738A-F6A8-45CC-9A70-38122F01AAE3}" destId="{817B0495-6DA6-43DF-8B43-543EE9DC68B0}" srcOrd="0" destOrd="0" presId="urn:microsoft.com/office/officeart/2005/8/layout/hierarchy1"/>
    <dgm:cxn modelId="{9516BAB6-8902-4BAC-9147-2EEC2BB47538}" type="presParOf" srcId="{817B0495-6DA6-43DF-8B43-543EE9DC68B0}" destId="{A64D3830-41B7-4073-AB76-6A776763870F}" srcOrd="0" destOrd="0" presId="urn:microsoft.com/office/officeart/2005/8/layout/hierarchy1"/>
    <dgm:cxn modelId="{60322CB0-4FF3-4F88-B164-3B64B7A0301C}" type="presParOf" srcId="{817B0495-6DA6-43DF-8B43-543EE9DC68B0}" destId="{39580D77-17AB-4CE4-9731-E7F7E3F2B97A}" srcOrd="1" destOrd="0" presId="urn:microsoft.com/office/officeart/2005/8/layout/hierarchy1"/>
    <dgm:cxn modelId="{3D21731E-75C7-44EB-B428-04619DA3D988}" type="presParOf" srcId="{A81E738A-F6A8-45CC-9A70-38122F01AAE3}" destId="{BAC6161E-1AD4-41C5-A899-B8D8C5068D69}" srcOrd="1" destOrd="0" presId="urn:microsoft.com/office/officeart/2005/8/layout/hierarchy1"/>
    <dgm:cxn modelId="{0B2742EB-9E85-4885-8AC8-1C34FDB27DD7}" type="presParOf" srcId="{AF59505A-1A6C-430F-B716-76A85B090996}" destId="{410B91B3-57A0-4E0D-972A-15D7D8BB4ABC}" srcOrd="4" destOrd="0" presId="urn:microsoft.com/office/officeart/2005/8/layout/hierarchy1"/>
    <dgm:cxn modelId="{E86CB1E0-9777-4283-9410-A40DB0CB08E9}" type="presParOf" srcId="{AF59505A-1A6C-430F-B716-76A85B090996}" destId="{30F5A1FA-8077-4EE7-AD95-F71B3FFF2C1E}" srcOrd="5" destOrd="0" presId="urn:microsoft.com/office/officeart/2005/8/layout/hierarchy1"/>
    <dgm:cxn modelId="{34E0D1AF-53CF-455D-8120-7626780C8B08}" type="presParOf" srcId="{30F5A1FA-8077-4EE7-AD95-F71B3FFF2C1E}" destId="{E73759F1-B231-4EBF-BE90-571E05752197}" srcOrd="0" destOrd="0" presId="urn:microsoft.com/office/officeart/2005/8/layout/hierarchy1"/>
    <dgm:cxn modelId="{FB7110FE-5142-4095-B93C-0594731F9D8D}" type="presParOf" srcId="{E73759F1-B231-4EBF-BE90-571E05752197}" destId="{F10006C7-7C27-4A86-B17A-677A9D47F0CC}" srcOrd="0" destOrd="0" presId="urn:microsoft.com/office/officeart/2005/8/layout/hierarchy1"/>
    <dgm:cxn modelId="{CCE91132-F037-4CC3-89BC-BD4CCB129AEB}" type="presParOf" srcId="{E73759F1-B231-4EBF-BE90-571E05752197}" destId="{74014CBC-7038-4D6E-A677-3742F7313DEF}" srcOrd="1" destOrd="0" presId="urn:microsoft.com/office/officeart/2005/8/layout/hierarchy1"/>
    <dgm:cxn modelId="{CEAF23DC-1A42-41CC-A0BB-3D889A0A4D6F}" type="presParOf" srcId="{30F5A1FA-8077-4EE7-AD95-F71B3FFF2C1E}" destId="{2EE67EA3-3CD7-41A0-A834-AB86183FFA0B}" srcOrd="1" destOrd="0" presId="urn:microsoft.com/office/officeart/2005/8/layout/hierarchy1"/>
    <dgm:cxn modelId="{7977EDAB-E349-453E-AD55-7242F07426AB}" type="presParOf" srcId="{AF59505A-1A6C-430F-B716-76A85B090996}" destId="{2549D5D1-32AD-4AC8-9422-79607C9920CA}" srcOrd="6" destOrd="0" presId="urn:microsoft.com/office/officeart/2005/8/layout/hierarchy1"/>
    <dgm:cxn modelId="{12636979-667C-47A9-AFCD-B6D2A0E75EFB}" type="presParOf" srcId="{AF59505A-1A6C-430F-B716-76A85B090996}" destId="{0C355D6D-D965-448C-826D-A009A8646640}" srcOrd="7" destOrd="0" presId="urn:microsoft.com/office/officeart/2005/8/layout/hierarchy1"/>
    <dgm:cxn modelId="{53148E93-E9F9-49A1-BBCA-6755C2C1C2D6}" type="presParOf" srcId="{0C355D6D-D965-448C-826D-A009A8646640}" destId="{20CFDA36-AB59-4D9A-B8A0-AC3F32A8E2D4}" srcOrd="0" destOrd="0" presId="urn:microsoft.com/office/officeart/2005/8/layout/hierarchy1"/>
    <dgm:cxn modelId="{EA44B0E1-91B1-42AB-8504-0C503DDCBFD2}" type="presParOf" srcId="{20CFDA36-AB59-4D9A-B8A0-AC3F32A8E2D4}" destId="{B55F5593-E450-4914-8B40-8C4C2E11869F}" srcOrd="0" destOrd="0" presId="urn:microsoft.com/office/officeart/2005/8/layout/hierarchy1"/>
    <dgm:cxn modelId="{2F333535-4DF4-4253-83DE-2ADA9085201E}" type="presParOf" srcId="{20CFDA36-AB59-4D9A-B8A0-AC3F32A8E2D4}" destId="{CAEA5100-B7FA-4E68-86F4-FB2A6070A8EB}" srcOrd="1" destOrd="0" presId="urn:microsoft.com/office/officeart/2005/8/layout/hierarchy1"/>
    <dgm:cxn modelId="{7AA24F18-0FAA-4D8B-B888-3F227BB56D18}" type="presParOf" srcId="{0C355D6D-D965-448C-826D-A009A8646640}" destId="{2DDC5DFB-3C76-48F7-AFBB-82247BCDC696}" srcOrd="1" destOrd="0" presId="urn:microsoft.com/office/officeart/2005/8/layout/hierarchy1"/>
    <dgm:cxn modelId="{92FE018F-21FE-47D1-9D1D-C3E86AA22179}" type="presParOf" srcId="{AF59505A-1A6C-430F-B716-76A85B090996}" destId="{982B66F5-2188-4203-9603-E1B4E5DA1433}" srcOrd="8" destOrd="0" presId="urn:microsoft.com/office/officeart/2005/8/layout/hierarchy1"/>
    <dgm:cxn modelId="{21166565-4761-4EEC-825E-C0F61A540789}" type="presParOf" srcId="{AF59505A-1A6C-430F-B716-76A85B090996}" destId="{7EACD1E7-A5B1-4452-A452-F4CC2BCC23B5}" srcOrd="9" destOrd="0" presId="urn:microsoft.com/office/officeart/2005/8/layout/hierarchy1"/>
    <dgm:cxn modelId="{A2C97972-3B21-4862-A0F7-472FF44D6F62}" type="presParOf" srcId="{7EACD1E7-A5B1-4452-A452-F4CC2BCC23B5}" destId="{13B1F475-B7BA-4238-8313-42FF6DC6AA2B}" srcOrd="0" destOrd="0" presId="urn:microsoft.com/office/officeart/2005/8/layout/hierarchy1"/>
    <dgm:cxn modelId="{9751C5B2-B561-4F03-9715-778B2923A201}" type="presParOf" srcId="{13B1F475-B7BA-4238-8313-42FF6DC6AA2B}" destId="{AC9821BB-E68D-4ECB-8AD8-383CA87B75DB}" srcOrd="0" destOrd="0" presId="urn:microsoft.com/office/officeart/2005/8/layout/hierarchy1"/>
    <dgm:cxn modelId="{17274E0E-F492-4ADF-A223-F2343F62BCE3}" type="presParOf" srcId="{13B1F475-B7BA-4238-8313-42FF6DC6AA2B}" destId="{E2C765CB-ED48-4C11-8F87-6A17C7E08115}" srcOrd="1" destOrd="0" presId="urn:microsoft.com/office/officeart/2005/8/layout/hierarchy1"/>
    <dgm:cxn modelId="{0F48BD95-B3E4-45DB-B09C-A5B4784E02E6}" type="presParOf" srcId="{7EACD1E7-A5B1-4452-A452-F4CC2BCC23B5}" destId="{96B7B8BF-748E-44FF-8098-22C8A6A87165}" srcOrd="1" destOrd="0" presId="urn:microsoft.com/office/officeart/2005/8/layout/hierarchy1"/>
    <dgm:cxn modelId="{3435E7A4-C3A1-4C59-A2FA-9998550E31BF}" type="presParOf" srcId="{85CE5C0E-5AE6-4536-9FEC-387B31C4CEC0}" destId="{A156D0B6-9AD6-4699-A3F9-D031658898ED}" srcOrd="2" destOrd="0" presId="urn:microsoft.com/office/officeart/2005/8/layout/hierarchy1"/>
    <dgm:cxn modelId="{F9B86A9E-D310-4FF3-B097-3D904C9B8433}" type="presParOf" srcId="{85CE5C0E-5AE6-4536-9FEC-387B31C4CEC0}" destId="{A436E680-FBA4-49CD-BF00-237A957E4F8A}" srcOrd="3" destOrd="0" presId="urn:microsoft.com/office/officeart/2005/8/layout/hierarchy1"/>
    <dgm:cxn modelId="{0C2BC9AA-C7ED-4756-9CC6-72D84F2109B9}" type="presParOf" srcId="{A436E680-FBA4-49CD-BF00-237A957E4F8A}" destId="{C4FFE297-9CDA-44DA-9BBB-480180D6630C}" srcOrd="0" destOrd="0" presId="urn:microsoft.com/office/officeart/2005/8/layout/hierarchy1"/>
    <dgm:cxn modelId="{37B7DF7F-2A5C-47AD-9488-52C08292BDC3}" type="presParOf" srcId="{C4FFE297-9CDA-44DA-9BBB-480180D6630C}" destId="{5205AB67-F5A8-43B2-8CFD-F2F951798CE9}" srcOrd="0" destOrd="0" presId="urn:microsoft.com/office/officeart/2005/8/layout/hierarchy1"/>
    <dgm:cxn modelId="{729854CE-24A7-41F0-B01A-84726E9798BD}" type="presParOf" srcId="{C4FFE297-9CDA-44DA-9BBB-480180D6630C}" destId="{A75CFC53-7309-4B6A-9063-1DB60FF8D006}" srcOrd="1" destOrd="0" presId="urn:microsoft.com/office/officeart/2005/8/layout/hierarchy1"/>
    <dgm:cxn modelId="{DAE318EF-FBCF-47FD-A56B-6CBA8CB213CE}" type="presParOf" srcId="{A436E680-FBA4-49CD-BF00-237A957E4F8A}" destId="{12152BD6-7E2F-4820-AE17-B52EA597BF6D}" srcOrd="1" destOrd="0" presId="urn:microsoft.com/office/officeart/2005/8/layout/hierarchy1"/>
    <dgm:cxn modelId="{B02AFBD0-00E4-4C2B-84BB-21C6A752457D}" type="presParOf" srcId="{12152BD6-7E2F-4820-AE17-B52EA597BF6D}" destId="{CEC3D217-40BE-40F6-93EE-87B1C3ABD3BC}" srcOrd="0" destOrd="0" presId="urn:microsoft.com/office/officeart/2005/8/layout/hierarchy1"/>
    <dgm:cxn modelId="{8619A383-0C3B-4352-AF48-2CAB2389BA94}" type="presParOf" srcId="{12152BD6-7E2F-4820-AE17-B52EA597BF6D}" destId="{8EC1077B-C3EA-4536-AA40-630233588B9D}" srcOrd="1" destOrd="0" presId="urn:microsoft.com/office/officeart/2005/8/layout/hierarchy1"/>
    <dgm:cxn modelId="{C2F8C52F-65A4-4607-A320-E7F1E62D0EC0}" type="presParOf" srcId="{8EC1077B-C3EA-4536-AA40-630233588B9D}" destId="{9B1FCD61-48D7-44E7-8C46-764C58FFDC91}" srcOrd="0" destOrd="0" presId="urn:microsoft.com/office/officeart/2005/8/layout/hierarchy1"/>
    <dgm:cxn modelId="{2D8B8853-44E6-473B-9A7C-7F915D37AE19}" type="presParOf" srcId="{9B1FCD61-48D7-44E7-8C46-764C58FFDC91}" destId="{68ED873B-13BF-4832-B1A0-2126B4E83468}" srcOrd="0" destOrd="0" presId="urn:microsoft.com/office/officeart/2005/8/layout/hierarchy1"/>
    <dgm:cxn modelId="{6CF43F02-AB62-4725-9278-AD8AD6B83584}" type="presParOf" srcId="{9B1FCD61-48D7-44E7-8C46-764C58FFDC91}" destId="{5DBB6FCA-7390-49E2-B587-C09088B0A2AC}" srcOrd="1" destOrd="0" presId="urn:microsoft.com/office/officeart/2005/8/layout/hierarchy1"/>
    <dgm:cxn modelId="{F225B9F0-37EC-476B-A710-8D774490BFB1}" type="presParOf" srcId="{8EC1077B-C3EA-4536-AA40-630233588B9D}" destId="{C6EDFD05-AED7-4AA0-A33A-E162B1390CE7}" srcOrd="1" destOrd="0" presId="urn:microsoft.com/office/officeart/2005/8/layout/hierarchy1"/>
    <dgm:cxn modelId="{F2788B07-A2D6-49D4-A3EC-CA0A9870DEC3}" type="presParOf" srcId="{12152BD6-7E2F-4820-AE17-B52EA597BF6D}" destId="{5CFF26EB-D882-451D-9107-A5A1F99E82A2}" srcOrd="2" destOrd="0" presId="urn:microsoft.com/office/officeart/2005/8/layout/hierarchy1"/>
    <dgm:cxn modelId="{25AB5460-7647-4B58-9183-5BDEF4E1AE5A}" type="presParOf" srcId="{12152BD6-7E2F-4820-AE17-B52EA597BF6D}" destId="{B26D12ED-9FB8-4960-8567-9AE82586FB6D}" srcOrd="3" destOrd="0" presId="urn:microsoft.com/office/officeart/2005/8/layout/hierarchy1"/>
    <dgm:cxn modelId="{E36B7304-FCFF-43C8-8125-BC8AC9EFC317}" type="presParOf" srcId="{B26D12ED-9FB8-4960-8567-9AE82586FB6D}" destId="{0C413610-F053-48AA-999C-59319F520DA5}" srcOrd="0" destOrd="0" presId="urn:microsoft.com/office/officeart/2005/8/layout/hierarchy1"/>
    <dgm:cxn modelId="{8BC32596-3C1E-4374-8074-17305006D019}" type="presParOf" srcId="{0C413610-F053-48AA-999C-59319F520DA5}" destId="{656F55C6-82AC-462C-BAE3-6DB0B919E7DC}" srcOrd="0" destOrd="0" presId="urn:microsoft.com/office/officeart/2005/8/layout/hierarchy1"/>
    <dgm:cxn modelId="{BD5670F6-1AB1-4F2E-A101-D1EE9BC6235F}" type="presParOf" srcId="{0C413610-F053-48AA-999C-59319F520DA5}" destId="{F354FAB5-E139-49E1-A798-D1C1020E5E50}" srcOrd="1" destOrd="0" presId="urn:microsoft.com/office/officeart/2005/8/layout/hierarchy1"/>
    <dgm:cxn modelId="{305DDE75-6B87-41B9-ABF3-26053C623B9D}" type="presParOf" srcId="{B26D12ED-9FB8-4960-8567-9AE82586FB6D}" destId="{9BD90245-1010-4C5A-AD14-B47E4957DDCE}"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6F02140-7098-4624-9CC0-8702EA119651}" type="doc">
      <dgm:prSet loTypeId="urn:microsoft.com/office/officeart/2005/8/layout/vList2" loCatId="list" qsTypeId="urn:microsoft.com/office/officeart/2005/8/quickstyle/simple2" qsCatId="simple" csTypeId="urn:microsoft.com/office/officeart/2005/8/colors/colorful5" csCatId="colorful" phldr="1"/>
      <dgm:spPr/>
      <dgm:t>
        <a:bodyPr/>
        <a:lstStyle/>
        <a:p>
          <a:endParaRPr lang="en-US"/>
        </a:p>
      </dgm:t>
    </dgm:pt>
    <dgm:pt modelId="{B57D2E24-F5BE-4489-A72F-1850681B71D8}">
      <dgm:prSet custT="1"/>
      <dgm:spPr/>
      <dgm:t>
        <a:bodyPr/>
        <a:lstStyle/>
        <a:p>
          <a:pPr algn="ctr"/>
          <a:r>
            <a:rPr lang="fa-IR" sz="2400" b="1" i="1" dirty="0">
              <a:effectLst>
                <a:outerShdw blurRad="38100" dist="38100" dir="2700000" algn="tl">
                  <a:srgbClr val="000000">
                    <a:alpha val="43137"/>
                  </a:srgbClr>
                </a:outerShdw>
              </a:effectLst>
              <a:cs typeface="B Mitra" pitchFamily="2" charset="-78"/>
            </a:rPr>
            <a:t>سایر موارد مورد استفاده برای ثبت دارو</a:t>
          </a:r>
          <a:endParaRPr lang="en-US" sz="2400" b="1" dirty="0"/>
        </a:p>
      </dgm:t>
    </dgm:pt>
    <dgm:pt modelId="{44412E3D-21AA-464E-B893-1A08AD4D9FAF}" type="parTrans" cxnId="{6FAC488E-072F-4AB7-8A00-31B3B4E31870}">
      <dgm:prSet/>
      <dgm:spPr/>
      <dgm:t>
        <a:bodyPr/>
        <a:lstStyle/>
        <a:p>
          <a:endParaRPr lang="en-US" sz="2000"/>
        </a:p>
      </dgm:t>
    </dgm:pt>
    <dgm:pt modelId="{25F4ABD7-AEDD-48CC-BD55-6B512724B371}" type="sibTrans" cxnId="{6FAC488E-072F-4AB7-8A00-31B3B4E31870}">
      <dgm:prSet/>
      <dgm:spPr/>
      <dgm:t>
        <a:bodyPr/>
        <a:lstStyle/>
        <a:p>
          <a:endParaRPr lang="en-US" sz="2000"/>
        </a:p>
      </dgm:t>
    </dgm:pt>
    <dgm:pt modelId="{7C8B023F-FA86-4F16-ACEC-A420C85033DF}">
      <dgm:prSet custT="1"/>
      <dgm:spPr/>
      <dgm:t>
        <a:bodyPr/>
        <a:lstStyle/>
        <a:p>
          <a:pPr rtl="1"/>
          <a:r>
            <a:rPr lang="fa-IR" sz="2000" dirty="0">
              <a:solidFill>
                <a:srgbClr val="C00000"/>
              </a:solidFill>
              <a:cs typeface="B Mitra" pitchFamily="2" charset="-78"/>
            </a:rPr>
            <a:t>اتفاقی بیماری، دارویی را بخورد.</a:t>
          </a:r>
        </a:p>
      </dgm:t>
    </dgm:pt>
    <dgm:pt modelId="{B8EC9CB3-B2C8-4F6A-AEAA-76EFB102A987}" type="parTrans" cxnId="{924E86B3-16B1-40B6-AB7A-4317F01DC810}">
      <dgm:prSet/>
      <dgm:spPr/>
      <dgm:t>
        <a:bodyPr/>
        <a:lstStyle/>
        <a:p>
          <a:endParaRPr lang="en-US" sz="2000"/>
        </a:p>
      </dgm:t>
    </dgm:pt>
    <dgm:pt modelId="{5F79B68C-D404-4901-BFCB-4ADE9F8EB64A}" type="sibTrans" cxnId="{924E86B3-16B1-40B6-AB7A-4317F01DC810}">
      <dgm:prSet/>
      <dgm:spPr/>
      <dgm:t>
        <a:bodyPr/>
        <a:lstStyle/>
        <a:p>
          <a:endParaRPr lang="en-US" sz="2000"/>
        </a:p>
      </dgm:t>
    </dgm:pt>
    <dgm:pt modelId="{E8B10E3F-F8BE-487D-B806-573E3E0DCC49}">
      <dgm:prSet custT="1"/>
      <dgm:spPr/>
      <dgm:t>
        <a:bodyPr/>
        <a:lstStyle/>
        <a:p>
          <a:pPr rtl="1"/>
          <a:r>
            <a:rPr lang="fa-IR" sz="2000" dirty="0">
              <a:solidFill>
                <a:srgbClr val="FF0000"/>
              </a:solidFill>
              <a:cs typeface="B Mitra" pitchFamily="2" charset="-78"/>
            </a:rPr>
            <a:t>میل و خواهش طبیعت بر تناول دوا یا غذا هنگام بیماری</a:t>
          </a:r>
        </a:p>
      </dgm:t>
    </dgm:pt>
    <dgm:pt modelId="{A2F24509-1CF4-4CEF-9F1A-A967A71C63CF}" type="parTrans" cxnId="{9FC992AC-C5B1-4D32-AADB-953BE6CB5C73}">
      <dgm:prSet/>
      <dgm:spPr/>
      <dgm:t>
        <a:bodyPr/>
        <a:lstStyle/>
        <a:p>
          <a:endParaRPr lang="en-US" sz="2000"/>
        </a:p>
      </dgm:t>
    </dgm:pt>
    <dgm:pt modelId="{7AFE24EA-E0F5-4A2F-96EE-3BBACD42C23A}" type="sibTrans" cxnId="{9FC992AC-C5B1-4D32-AADB-953BE6CB5C73}">
      <dgm:prSet/>
      <dgm:spPr/>
      <dgm:t>
        <a:bodyPr/>
        <a:lstStyle/>
        <a:p>
          <a:endParaRPr lang="en-US" sz="2000"/>
        </a:p>
      </dgm:t>
    </dgm:pt>
    <dgm:pt modelId="{ACA86CC5-1753-40C3-A4C1-DB5A622D0AA4}">
      <dgm:prSet custT="1"/>
      <dgm:spPr/>
      <dgm:t>
        <a:bodyPr/>
        <a:lstStyle/>
        <a:p>
          <a:pPr rtl="1"/>
          <a:r>
            <a:rPr lang="fa-IR" sz="2000" dirty="0">
              <a:solidFill>
                <a:srgbClr val="C00000"/>
              </a:solidFill>
              <a:cs typeface="B Mitra" pitchFamily="2" charset="-78"/>
            </a:rPr>
            <a:t>از روی اکراه یا به اجبار شخصی از راه عداوت به دیگری بخورانند</a:t>
          </a:r>
          <a:r>
            <a:rPr lang="fa-IR" sz="1800" dirty="0">
              <a:cs typeface="B Mitra" pitchFamily="2" charset="-78"/>
            </a:rPr>
            <a:t>.</a:t>
          </a:r>
        </a:p>
      </dgm:t>
    </dgm:pt>
    <dgm:pt modelId="{4CFEF910-10A3-4A5B-98F8-618A7D5040F9}" type="parTrans" cxnId="{206A747C-300F-4773-8CD1-3F836AD4FB2C}">
      <dgm:prSet/>
      <dgm:spPr/>
      <dgm:t>
        <a:bodyPr/>
        <a:lstStyle/>
        <a:p>
          <a:endParaRPr lang="en-US" sz="2000"/>
        </a:p>
      </dgm:t>
    </dgm:pt>
    <dgm:pt modelId="{D9657222-F340-47A5-B418-913428F5206A}" type="sibTrans" cxnId="{206A747C-300F-4773-8CD1-3F836AD4FB2C}">
      <dgm:prSet/>
      <dgm:spPr/>
      <dgm:t>
        <a:bodyPr/>
        <a:lstStyle/>
        <a:p>
          <a:endParaRPr lang="en-US" sz="2000"/>
        </a:p>
      </dgm:t>
    </dgm:pt>
    <dgm:pt modelId="{CAE02DE1-512C-47A5-B366-0CAAB172D1DF}">
      <dgm:prSet custT="1"/>
      <dgm:spPr/>
      <dgm:t>
        <a:bodyPr/>
        <a:lstStyle/>
        <a:p>
          <a:pPr rtl="1"/>
          <a:r>
            <a:rPr lang="fa-IR" sz="2000" dirty="0">
              <a:solidFill>
                <a:srgbClr val="FF0000"/>
              </a:solidFill>
              <a:cs typeface="B Mitra" pitchFamily="2" charset="-78"/>
            </a:rPr>
            <a:t>مصرف به سبب قحط سالی، سیاحت و ...</a:t>
          </a:r>
        </a:p>
      </dgm:t>
    </dgm:pt>
    <dgm:pt modelId="{6C7A0598-E84C-4489-83EA-C01614B981B7}" type="parTrans" cxnId="{106EC98F-3786-4181-987F-4DF184AB5068}">
      <dgm:prSet/>
      <dgm:spPr/>
      <dgm:t>
        <a:bodyPr/>
        <a:lstStyle/>
        <a:p>
          <a:endParaRPr lang="en-US" sz="2000"/>
        </a:p>
      </dgm:t>
    </dgm:pt>
    <dgm:pt modelId="{3D67812F-F3F8-461F-9396-AA837D25160C}" type="sibTrans" cxnId="{106EC98F-3786-4181-987F-4DF184AB5068}">
      <dgm:prSet/>
      <dgm:spPr/>
      <dgm:t>
        <a:bodyPr/>
        <a:lstStyle/>
        <a:p>
          <a:endParaRPr lang="en-US" sz="2000"/>
        </a:p>
      </dgm:t>
    </dgm:pt>
    <dgm:pt modelId="{597204A3-D658-4489-B281-95343EAD4EA4}">
      <dgm:prSet custT="1"/>
      <dgm:spPr/>
      <dgm:t>
        <a:bodyPr/>
        <a:lstStyle/>
        <a:p>
          <a:pPr rtl="1"/>
          <a:r>
            <a:rPr lang="fa-IR" sz="2000" dirty="0">
              <a:solidFill>
                <a:srgbClr val="C00000"/>
              </a:solidFill>
              <a:cs typeface="B Mitra" pitchFamily="2" charset="-78"/>
            </a:rPr>
            <a:t>ارشاد انبیاء و اولیاء</a:t>
          </a:r>
        </a:p>
      </dgm:t>
    </dgm:pt>
    <dgm:pt modelId="{239FBBF8-742E-4876-8909-029EE76F6135}" type="parTrans" cxnId="{A74C3EA8-606A-42A4-8731-701BCB994E70}">
      <dgm:prSet/>
      <dgm:spPr/>
      <dgm:t>
        <a:bodyPr/>
        <a:lstStyle/>
        <a:p>
          <a:endParaRPr lang="en-US" sz="2000"/>
        </a:p>
      </dgm:t>
    </dgm:pt>
    <dgm:pt modelId="{F673AD7B-2EB1-4A20-8E2D-34DB82C02B08}" type="sibTrans" cxnId="{A74C3EA8-606A-42A4-8731-701BCB994E70}">
      <dgm:prSet/>
      <dgm:spPr/>
      <dgm:t>
        <a:bodyPr/>
        <a:lstStyle/>
        <a:p>
          <a:endParaRPr lang="en-US" sz="2000"/>
        </a:p>
      </dgm:t>
    </dgm:pt>
    <dgm:pt modelId="{27FCC381-B4E0-4272-9314-689BA2221F9C}">
      <dgm:prSet custT="1"/>
      <dgm:spPr/>
      <dgm:t>
        <a:bodyPr/>
        <a:lstStyle/>
        <a:p>
          <a:pPr rtl="1"/>
          <a:r>
            <a:rPr lang="fa-IR" sz="2000" dirty="0">
              <a:solidFill>
                <a:srgbClr val="FF0000"/>
              </a:solidFill>
              <a:cs typeface="B Mitra" pitchFamily="2" charset="-78"/>
            </a:rPr>
            <a:t>الهام و القاء در قلب نزد احتیاج و تحیر و درماندگی</a:t>
          </a:r>
        </a:p>
      </dgm:t>
    </dgm:pt>
    <dgm:pt modelId="{DABDB38C-AFA1-449C-9059-C1BF33141D4B}" type="parTrans" cxnId="{CB7AF982-DF49-4DAB-982D-9BBE2C0B0A57}">
      <dgm:prSet/>
      <dgm:spPr/>
      <dgm:t>
        <a:bodyPr/>
        <a:lstStyle/>
        <a:p>
          <a:endParaRPr lang="en-US" sz="2000"/>
        </a:p>
      </dgm:t>
    </dgm:pt>
    <dgm:pt modelId="{29F5F116-0911-4A58-9ACA-D5552FD9C796}" type="sibTrans" cxnId="{CB7AF982-DF49-4DAB-982D-9BBE2C0B0A57}">
      <dgm:prSet/>
      <dgm:spPr/>
      <dgm:t>
        <a:bodyPr/>
        <a:lstStyle/>
        <a:p>
          <a:endParaRPr lang="en-US" sz="2000"/>
        </a:p>
      </dgm:t>
    </dgm:pt>
    <dgm:pt modelId="{46578492-2A0C-454E-9AD5-0AAC0C3BFEA8}">
      <dgm:prSet custT="1"/>
      <dgm:spPr/>
      <dgm:t>
        <a:bodyPr/>
        <a:lstStyle/>
        <a:p>
          <a:pPr rtl="1"/>
          <a:r>
            <a:rPr lang="fa-IR" sz="2000" dirty="0">
              <a:solidFill>
                <a:srgbClr val="FF0000"/>
              </a:solidFill>
              <a:cs typeface="B Mitra" pitchFamily="2" charset="-78"/>
            </a:rPr>
            <a:t>مشاهده و عمل بعضی حیوانات</a:t>
          </a:r>
        </a:p>
      </dgm:t>
    </dgm:pt>
    <dgm:pt modelId="{9E989675-FA57-488D-BE9E-DB38F09CAA50}" type="parTrans" cxnId="{38BA08CC-8AC2-4953-962D-617DB9805622}">
      <dgm:prSet/>
      <dgm:spPr/>
      <dgm:t>
        <a:bodyPr/>
        <a:lstStyle/>
        <a:p>
          <a:endParaRPr lang="en-US" sz="2000"/>
        </a:p>
      </dgm:t>
    </dgm:pt>
    <dgm:pt modelId="{574B7AF1-16A3-40E0-896E-FBA9450C182C}" type="sibTrans" cxnId="{38BA08CC-8AC2-4953-962D-617DB9805622}">
      <dgm:prSet/>
      <dgm:spPr/>
      <dgm:t>
        <a:bodyPr/>
        <a:lstStyle/>
        <a:p>
          <a:endParaRPr lang="en-US" sz="2000"/>
        </a:p>
      </dgm:t>
    </dgm:pt>
    <dgm:pt modelId="{0E9C78D0-80E2-4736-9E47-A0D45704FD2B}" type="pres">
      <dgm:prSet presAssocID="{F6F02140-7098-4624-9CC0-8702EA119651}" presName="linear" presStyleCnt="0">
        <dgm:presLayoutVars>
          <dgm:animLvl val="lvl"/>
          <dgm:resizeHandles val="exact"/>
        </dgm:presLayoutVars>
      </dgm:prSet>
      <dgm:spPr/>
      <dgm:t>
        <a:bodyPr/>
        <a:lstStyle/>
        <a:p>
          <a:pPr rtl="1"/>
          <a:endParaRPr lang="fa-IR"/>
        </a:p>
      </dgm:t>
    </dgm:pt>
    <dgm:pt modelId="{CABB855D-7726-4D37-BA0C-99C28FEA107C}" type="pres">
      <dgm:prSet presAssocID="{B57D2E24-F5BE-4489-A72F-1850681B71D8}" presName="parentText" presStyleLbl="node1" presStyleIdx="0" presStyleCnt="8" custLinFactNeighborY="-10948">
        <dgm:presLayoutVars>
          <dgm:chMax val="0"/>
          <dgm:bulletEnabled val="1"/>
        </dgm:presLayoutVars>
      </dgm:prSet>
      <dgm:spPr/>
      <dgm:t>
        <a:bodyPr/>
        <a:lstStyle/>
        <a:p>
          <a:pPr rtl="1"/>
          <a:endParaRPr lang="fa-IR"/>
        </a:p>
      </dgm:t>
    </dgm:pt>
    <dgm:pt modelId="{47C13586-8C83-46AE-8419-D32DFAD92F39}" type="pres">
      <dgm:prSet presAssocID="{25F4ABD7-AEDD-48CC-BD55-6B512724B371}" presName="spacer" presStyleCnt="0"/>
      <dgm:spPr/>
    </dgm:pt>
    <dgm:pt modelId="{DDABEF24-E4BA-48B3-9256-FF32AB69DC25}" type="pres">
      <dgm:prSet presAssocID="{7C8B023F-FA86-4F16-ACEC-A420C85033DF}" presName="parentText" presStyleLbl="node1" presStyleIdx="1" presStyleCnt="8">
        <dgm:presLayoutVars>
          <dgm:chMax val="0"/>
          <dgm:bulletEnabled val="1"/>
        </dgm:presLayoutVars>
      </dgm:prSet>
      <dgm:spPr/>
      <dgm:t>
        <a:bodyPr/>
        <a:lstStyle/>
        <a:p>
          <a:pPr rtl="1"/>
          <a:endParaRPr lang="fa-IR"/>
        </a:p>
      </dgm:t>
    </dgm:pt>
    <dgm:pt modelId="{D65A3A05-E0FE-45B8-B5EF-F27A0D76B0F2}" type="pres">
      <dgm:prSet presAssocID="{5F79B68C-D404-4901-BFCB-4ADE9F8EB64A}" presName="spacer" presStyleCnt="0"/>
      <dgm:spPr/>
    </dgm:pt>
    <dgm:pt modelId="{B8EAFDCA-DB83-4245-8B9F-969A4E9E863A}" type="pres">
      <dgm:prSet presAssocID="{E8B10E3F-F8BE-487D-B806-573E3E0DCC49}" presName="parentText" presStyleLbl="node1" presStyleIdx="2" presStyleCnt="8">
        <dgm:presLayoutVars>
          <dgm:chMax val="0"/>
          <dgm:bulletEnabled val="1"/>
        </dgm:presLayoutVars>
      </dgm:prSet>
      <dgm:spPr/>
      <dgm:t>
        <a:bodyPr/>
        <a:lstStyle/>
        <a:p>
          <a:pPr rtl="1"/>
          <a:endParaRPr lang="fa-IR"/>
        </a:p>
      </dgm:t>
    </dgm:pt>
    <dgm:pt modelId="{FDCC60C6-C42E-436F-BBA1-707FAECBFC3D}" type="pres">
      <dgm:prSet presAssocID="{7AFE24EA-E0F5-4A2F-96EE-3BBACD42C23A}" presName="spacer" presStyleCnt="0"/>
      <dgm:spPr/>
    </dgm:pt>
    <dgm:pt modelId="{13473F83-E078-4B90-89B7-0BC9AC138FA0}" type="pres">
      <dgm:prSet presAssocID="{ACA86CC5-1753-40C3-A4C1-DB5A622D0AA4}" presName="parentText" presStyleLbl="node1" presStyleIdx="3" presStyleCnt="8">
        <dgm:presLayoutVars>
          <dgm:chMax val="0"/>
          <dgm:bulletEnabled val="1"/>
        </dgm:presLayoutVars>
      </dgm:prSet>
      <dgm:spPr/>
      <dgm:t>
        <a:bodyPr/>
        <a:lstStyle/>
        <a:p>
          <a:pPr rtl="1"/>
          <a:endParaRPr lang="fa-IR"/>
        </a:p>
      </dgm:t>
    </dgm:pt>
    <dgm:pt modelId="{C062BC72-F8EE-403D-AA09-DFEA384DD569}" type="pres">
      <dgm:prSet presAssocID="{D9657222-F340-47A5-B418-913428F5206A}" presName="spacer" presStyleCnt="0"/>
      <dgm:spPr/>
    </dgm:pt>
    <dgm:pt modelId="{4E812C47-8983-4F7B-BD2D-4D81864C3105}" type="pres">
      <dgm:prSet presAssocID="{CAE02DE1-512C-47A5-B366-0CAAB172D1DF}" presName="parentText" presStyleLbl="node1" presStyleIdx="4" presStyleCnt="8">
        <dgm:presLayoutVars>
          <dgm:chMax val="0"/>
          <dgm:bulletEnabled val="1"/>
        </dgm:presLayoutVars>
      </dgm:prSet>
      <dgm:spPr/>
      <dgm:t>
        <a:bodyPr/>
        <a:lstStyle/>
        <a:p>
          <a:pPr rtl="1"/>
          <a:endParaRPr lang="fa-IR"/>
        </a:p>
      </dgm:t>
    </dgm:pt>
    <dgm:pt modelId="{F55987C4-C7CD-4BEB-9A12-02B2FD43CD97}" type="pres">
      <dgm:prSet presAssocID="{3D67812F-F3F8-461F-9396-AA837D25160C}" presName="spacer" presStyleCnt="0"/>
      <dgm:spPr/>
    </dgm:pt>
    <dgm:pt modelId="{5AEE43D4-42A9-4A4D-8042-5FE745F1CABA}" type="pres">
      <dgm:prSet presAssocID="{597204A3-D658-4489-B281-95343EAD4EA4}" presName="parentText" presStyleLbl="node1" presStyleIdx="5" presStyleCnt="8">
        <dgm:presLayoutVars>
          <dgm:chMax val="0"/>
          <dgm:bulletEnabled val="1"/>
        </dgm:presLayoutVars>
      </dgm:prSet>
      <dgm:spPr/>
      <dgm:t>
        <a:bodyPr/>
        <a:lstStyle/>
        <a:p>
          <a:pPr rtl="1"/>
          <a:endParaRPr lang="fa-IR"/>
        </a:p>
      </dgm:t>
    </dgm:pt>
    <dgm:pt modelId="{8F8D5A62-020C-43D9-AC1E-CCB7F6A6D18F}" type="pres">
      <dgm:prSet presAssocID="{F673AD7B-2EB1-4A20-8E2D-34DB82C02B08}" presName="spacer" presStyleCnt="0"/>
      <dgm:spPr/>
    </dgm:pt>
    <dgm:pt modelId="{EC3A6B0F-046C-4AAE-99A5-96751A65CEB9}" type="pres">
      <dgm:prSet presAssocID="{27FCC381-B4E0-4272-9314-689BA2221F9C}" presName="parentText" presStyleLbl="node1" presStyleIdx="6" presStyleCnt="8">
        <dgm:presLayoutVars>
          <dgm:chMax val="0"/>
          <dgm:bulletEnabled val="1"/>
        </dgm:presLayoutVars>
      </dgm:prSet>
      <dgm:spPr/>
      <dgm:t>
        <a:bodyPr/>
        <a:lstStyle/>
        <a:p>
          <a:pPr rtl="1"/>
          <a:endParaRPr lang="fa-IR"/>
        </a:p>
      </dgm:t>
    </dgm:pt>
    <dgm:pt modelId="{6270E0FB-8516-4959-B0EE-5481F25B3A89}" type="pres">
      <dgm:prSet presAssocID="{29F5F116-0911-4A58-9ACA-D5552FD9C796}" presName="spacer" presStyleCnt="0"/>
      <dgm:spPr/>
    </dgm:pt>
    <dgm:pt modelId="{72E6FDEE-82DF-4C32-B484-B8D552AA51E3}" type="pres">
      <dgm:prSet presAssocID="{46578492-2A0C-454E-9AD5-0AAC0C3BFEA8}" presName="parentText" presStyleLbl="node1" presStyleIdx="7" presStyleCnt="8">
        <dgm:presLayoutVars>
          <dgm:chMax val="0"/>
          <dgm:bulletEnabled val="1"/>
        </dgm:presLayoutVars>
      </dgm:prSet>
      <dgm:spPr/>
      <dgm:t>
        <a:bodyPr/>
        <a:lstStyle/>
        <a:p>
          <a:pPr rtl="1"/>
          <a:endParaRPr lang="fa-IR"/>
        </a:p>
      </dgm:t>
    </dgm:pt>
  </dgm:ptLst>
  <dgm:cxnLst>
    <dgm:cxn modelId="{924E86B3-16B1-40B6-AB7A-4317F01DC810}" srcId="{F6F02140-7098-4624-9CC0-8702EA119651}" destId="{7C8B023F-FA86-4F16-ACEC-A420C85033DF}" srcOrd="1" destOrd="0" parTransId="{B8EC9CB3-B2C8-4F6A-AEAA-76EFB102A987}" sibTransId="{5F79B68C-D404-4901-BFCB-4ADE9F8EB64A}"/>
    <dgm:cxn modelId="{A74C3EA8-606A-42A4-8731-701BCB994E70}" srcId="{F6F02140-7098-4624-9CC0-8702EA119651}" destId="{597204A3-D658-4489-B281-95343EAD4EA4}" srcOrd="5" destOrd="0" parTransId="{239FBBF8-742E-4876-8909-029EE76F6135}" sibTransId="{F673AD7B-2EB1-4A20-8E2D-34DB82C02B08}"/>
    <dgm:cxn modelId="{CB7AF982-DF49-4DAB-982D-9BBE2C0B0A57}" srcId="{F6F02140-7098-4624-9CC0-8702EA119651}" destId="{27FCC381-B4E0-4272-9314-689BA2221F9C}" srcOrd="6" destOrd="0" parTransId="{DABDB38C-AFA1-449C-9059-C1BF33141D4B}" sibTransId="{29F5F116-0911-4A58-9ACA-D5552FD9C796}"/>
    <dgm:cxn modelId="{F14AAAAA-6D57-4F5F-83D9-C6BF6983B32B}" type="presOf" srcId="{7C8B023F-FA86-4F16-ACEC-A420C85033DF}" destId="{DDABEF24-E4BA-48B3-9256-FF32AB69DC25}" srcOrd="0" destOrd="0" presId="urn:microsoft.com/office/officeart/2005/8/layout/vList2"/>
    <dgm:cxn modelId="{717A4832-5370-4A4B-8BF7-FB16497B7DB4}" type="presOf" srcId="{B57D2E24-F5BE-4489-A72F-1850681B71D8}" destId="{CABB855D-7726-4D37-BA0C-99C28FEA107C}" srcOrd="0" destOrd="0" presId="urn:microsoft.com/office/officeart/2005/8/layout/vList2"/>
    <dgm:cxn modelId="{FA5C2AAE-99A8-47B3-83E9-9AA4D4CF8AA2}" type="presOf" srcId="{ACA86CC5-1753-40C3-A4C1-DB5A622D0AA4}" destId="{13473F83-E078-4B90-89B7-0BC9AC138FA0}" srcOrd="0" destOrd="0" presId="urn:microsoft.com/office/officeart/2005/8/layout/vList2"/>
    <dgm:cxn modelId="{527C5F8E-75E8-4654-8E88-81B9A6ED8AFB}" type="presOf" srcId="{597204A3-D658-4489-B281-95343EAD4EA4}" destId="{5AEE43D4-42A9-4A4D-8042-5FE745F1CABA}" srcOrd="0" destOrd="0" presId="urn:microsoft.com/office/officeart/2005/8/layout/vList2"/>
    <dgm:cxn modelId="{8FF95C28-76F4-4135-84D0-35E8E6F263A8}" type="presOf" srcId="{F6F02140-7098-4624-9CC0-8702EA119651}" destId="{0E9C78D0-80E2-4736-9E47-A0D45704FD2B}" srcOrd="0" destOrd="0" presId="urn:microsoft.com/office/officeart/2005/8/layout/vList2"/>
    <dgm:cxn modelId="{106EC98F-3786-4181-987F-4DF184AB5068}" srcId="{F6F02140-7098-4624-9CC0-8702EA119651}" destId="{CAE02DE1-512C-47A5-B366-0CAAB172D1DF}" srcOrd="4" destOrd="0" parTransId="{6C7A0598-E84C-4489-83EA-C01614B981B7}" sibTransId="{3D67812F-F3F8-461F-9396-AA837D25160C}"/>
    <dgm:cxn modelId="{38BA08CC-8AC2-4953-962D-617DB9805622}" srcId="{F6F02140-7098-4624-9CC0-8702EA119651}" destId="{46578492-2A0C-454E-9AD5-0AAC0C3BFEA8}" srcOrd="7" destOrd="0" parTransId="{9E989675-FA57-488D-BE9E-DB38F09CAA50}" sibTransId="{574B7AF1-16A3-40E0-896E-FBA9450C182C}"/>
    <dgm:cxn modelId="{6FAC488E-072F-4AB7-8A00-31B3B4E31870}" srcId="{F6F02140-7098-4624-9CC0-8702EA119651}" destId="{B57D2E24-F5BE-4489-A72F-1850681B71D8}" srcOrd="0" destOrd="0" parTransId="{44412E3D-21AA-464E-B893-1A08AD4D9FAF}" sibTransId="{25F4ABD7-AEDD-48CC-BD55-6B512724B371}"/>
    <dgm:cxn modelId="{9FC992AC-C5B1-4D32-AADB-953BE6CB5C73}" srcId="{F6F02140-7098-4624-9CC0-8702EA119651}" destId="{E8B10E3F-F8BE-487D-B806-573E3E0DCC49}" srcOrd="2" destOrd="0" parTransId="{A2F24509-1CF4-4CEF-9F1A-A967A71C63CF}" sibTransId="{7AFE24EA-E0F5-4A2F-96EE-3BBACD42C23A}"/>
    <dgm:cxn modelId="{206A747C-300F-4773-8CD1-3F836AD4FB2C}" srcId="{F6F02140-7098-4624-9CC0-8702EA119651}" destId="{ACA86CC5-1753-40C3-A4C1-DB5A622D0AA4}" srcOrd="3" destOrd="0" parTransId="{4CFEF910-10A3-4A5B-98F8-618A7D5040F9}" sibTransId="{D9657222-F340-47A5-B418-913428F5206A}"/>
    <dgm:cxn modelId="{8A080749-D3CF-425C-B06D-902BB6287F3F}" type="presOf" srcId="{46578492-2A0C-454E-9AD5-0AAC0C3BFEA8}" destId="{72E6FDEE-82DF-4C32-B484-B8D552AA51E3}" srcOrd="0" destOrd="0" presId="urn:microsoft.com/office/officeart/2005/8/layout/vList2"/>
    <dgm:cxn modelId="{4F8DE525-83C6-4A5E-A024-9DCED3D4AD63}" type="presOf" srcId="{E8B10E3F-F8BE-487D-B806-573E3E0DCC49}" destId="{B8EAFDCA-DB83-4245-8B9F-969A4E9E863A}" srcOrd="0" destOrd="0" presId="urn:microsoft.com/office/officeart/2005/8/layout/vList2"/>
    <dgm:cxn modelId="{914D4198-BEE4-4BF4-81C1-FFE9D26DC474}" type="presOf" srcId="{27FCC381-B4E0-4272-9314-689BA2221F9C}" destId="{EC3A6B0F-046C-4AAE-99A5-96751A65CEB9}" srcOrd="0" destOrd="0" presId="urn:microsoft.com/office/officeart/2005/8/layout/vList2"/>
    <dgm:cxn modelId="{4126D286-593F-4076-A50E-0849D49B4F61}" type="presOf" srcId="{CAE02DE1-512C-47A5-B366-0CAAB172D1DF}" destId="{4E812C47-8983-4F7B-BD2D-4D81864C3105}" srcOrd="0" destOrd="0" presId="urn:microsoft.com/office/officeart/2005/8/layout/vList2"/>
    <dgm:cxn modelId="{D26C245D-B7DE-4BD4-B237-70219E144AB4}" type="presParOf" srcId="{0E9C78D0-80E2-4736-9E47-A0D45704FD2B}" destId="{CABB855D-7726-4D37-BA0C-99C28FEA107C}" srcOrd="0" destOrd="0" presId="urn:microsoft.com/office/officeart/2005/8/layout/vList2"/>
    <dgm:cxn modelId="{CC3512CF-D592-40C4-8240-D1AAF072FB6E}" type="presParOf" srcId="{0E9C78D0-80E2-4736-9E47-A0D45704FD2B}" destId="{47C13586-8C83-46AE-8419-D32DFAD92F39}" srcOrd="1" destOrd="0" presId="urn:microsoft.com/office/officeart/2005/8/layout/vList2"/>
    <dgm:cxn modelId="{8E65C388-5911-44FA-9873-58B2BD62F5DE}" type="presParOf" srcId="{0E9C78D0-80E2-4736-9E47-A0D45704FD2B}" destId="{DDABEF24-E4BA-48B3-9256-FF32AB69DC25}" srcOrd="2" destOrd="0" presId="urn:microsoft.com/office/officeart/2005/8/layout/vList2"/>
    <dgm:cxn modelId="{F789C4ED-150A-488D-BF28-F7DDF2C07B5A}" type="presParOf" srcId="{0E9C78D0-80E2-4736-9E47-A0D45704FD2B}" destId="{D65A3A05-E0FE-45B8-B5EF-F27A0D76B0F2}" srcOrd="3" destOrd="0" presId="urn:microsoft.com/office/officeart/2005/8/layout/vList2"/>
    <dgm:cxn modelId="{8E7047B4-7554-452D-951C-DAE5E0495781}" type="presParOf" srcId="{0E9C78D0-80E2-4736-9E47-A0D45704FD2B}" destId="{B8EAFDCA-DB83-4245-8B9F-969A4E9E863A}" srcOrd="4" destOrd="0" presId="urn:microsoft.com/office/officeart/2005/8/layout/vList2"/>
    <dgm:cxn modelId="{B5FE6216-C669-4FDA-BFF3-8959C8ECBDFA}" type="presParOf" srcId="{0E9C78D0-80E2-4736-9E47-A0D45704FD2B}" destId="{FDCC60C6-C42E-436F-BBA1-707FAECBFC3D}" srcOrd="5" destOrd="0" presId="urn:microsoft.com/office/officeart/2005/8/layout/vList2"/>
    <dgm:cxn modelId="{71091621-42DA-44B0-901E-9E1F333C99CB}" type="presParOf" srcId="{0E9C78D0-80E2-4736-9E47-A0D45704FD2B}" destId="{13473F83-E078-4B90-89B7-0BC9AC138FA0}" srcOrd="6" destOrd="0" presId="urn:microsoft.com/office/officeart/2005/8/layout/vList2"/>
    <dgm:cxn modelId="{652E9B65-F0EF-47CB-976B-6FC2979D17B3}" type="presParOf" srcId="{0E9C78D0-80E2-4736-9E47-A0D45704FD2B}" destId="{C062BC72-F8EE-403D-AA09-DFEA384DD569}" srcOrd="7" destOrd="0" presId="urn:microsoft.com/office/officeart/2005/8/layout/vList2"/>
    <dgm:cxn modelId="{6EB56559-232D-4490-9F14-D22B5AA42997}" type="presParOf" srcId="{0E9C78D0-80E2-4736-9E47-A0D45704FD2B}" destId="{4E812C47-8983-4F7B-BD2D-4D81864C3105}" srcOrd="8" destOrd="0" presId="urn:microsoft.com/office/officeart/2005/8/layout/vList2"/>
    <dgm:cxn modelId="{82073AE6-EE9E-4425-9611-A242AF01A1D4}" type="presParOf" srcId="{0E9C78D0-80E2-4736-9E47-A0D45704FD2B}" destId="{F55987C4-C7CD-4BEB-9A12-02B2FD43CD97}" srcOrd="9" destOrd="0" presId="urn:microsoft.com/office/officeart/2005/8/layout/vList2"/>
    <dgm:cxn modelId="{B530ADAF-F81D-43F2-8739-4DAB33E4D135}" type="presParOf" srcId="{0E9C78D0-80E2-4736-9E47-A0D45704FD2B}" destId="{5AEE43D4-42A9-4A4D-8042-5FE745F1CABA}" srcOrd="10" destOrd="0" presId="urn:microsoft.com/office/officeart/2005/8/layout/vList2"/>
    <dgm:cxn modelId="{D77A2516-A464-4BD1-B9A6-D5522EDC89E2}" type="presParOf" srcId="{0E9C78D0-80E2-4736-9E47-A0D45704FD2B}" destId="{8F8D5A62-020C-43D9-AC1E-CCB7F6A6D18F}" srcOrd="11" destOrd="0" presId="urn:microsoft.com/office/officeart/2005/8/layout/vList2"/>
    <dgm:cxn modelId="{E5A2CCE6-7C9E-44A7-AE0D-8D585BC16C31}" type="presParOf" srcId="{0E9C78D0-80E2-4736-9E47-A0D45704FD2B}" destId="{EC3A6B0F-046C-4AAE-99A5-96751A65CEB9}" srcOrd="12" destOrd="0" presId="urn:microsoft.com/office/officeart/2005/8/layout/vList2"/>
    <dgm:cxn modelId="{13630ABE-BF4B-4311-8457-E5A19B8B00E3}" type="presParOf" srcId="{0E9C78D0-80E2-4736-9E47-A0D45704FD2B}" destId="{6270E0FB-8516-4959-B0EE-5481F25B3A89}" srcOrd="13" destOrd="0" presId="urn:microsoft.com/office/officeart/2005/8/layout/vList2"/>
    <dgm:cxn modelId="{3A7FC99E-8D95-47D3-BBED-E625837A5894}" type="presParOf" srcId="{0E9C78D0-80E2-4736-9E47-A0D45704FD2B}" destId="{72E6FDEE-82DF-4C32-B484-B8D552AA51E3}"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13564B-E7E7-4345-9C66-AF58A756800D}" type="doc">
      <dgm:prSet loTypeId="urn:microsoft.com/office/officeart/2005/8/layout/hierarchy4" loCatId="hierarchy" qsTypeId="urn:microsoft.com/office/officeart/2005/8/quickstyle/simple1" qsCatId="simple" csTypeId="urn:microsoft.com/office/officeart/2005/8/colors/colorful1#1" csCatId="colorful" phldr="1"/>
      <dgm:spPr/>
      <dgm:t>
        <a:bodyPr/>
        <a:lstStyle/>
        <a:p>
          <a:endParaRPr lang="en-US"/>
        </a:p>
      </dgm:t>
    </dgm:pt>
    <dgm:pt modelId="{188452BE-9FBC-4E1E-BE61-5A5E8A2D7545}">
      <dgm:prSet phldrT="[Text]"/>
      <dgm:spPr/>
      <dgm:t>
        <a:bodyPr/>
        <a:lstStyle/>
        <a:p>
          <a:r>
            <a:rPr lang="fa-IR" dirty="0">
              <a:cs typeface="B Roya" pitchFamily="2" charset="-78"/>
            </a:rPr>
            <a:t>طب عملی</a:t>
          </a:r>
          <a:endParaRPr lang="en-US" dirty="0">
            <a:cs typeface="B Roya" pitchFamily="2" charset="-78"/>
          </a:endParaRPr>
        </a:p>
      </dgm:t>
    </dgm:pt>
    <dgm:pt modelId="{2884002A-9169-49B1-BF29-9CE2D44FC755}" type="parTrans" cxnId="{4A4ACFF2-3420-4985-96E1-44841F5EE9AC}">
      <dgm:prSet/>
      <dgm:spPr/>
      <dgm:t>
        <a:bodyPr/>
        <a:lstStyle/>
        <a:p>
          <a:endParaRPr lang="en-US"/>
        </a:p>
      </dgm:t>
    </dgm:pt>
    <dgm:pt modelId="{D610CF71-54FF-42A2-A95C-064EE67A1F0C}" type="sibTrans" cxnId="{4A4ACFF2-3420-4985-96E1-44841F5EE9AC}">
      <dgm:prSet/>
      <dgm:spPr/>
      <dgm:t>
        <a:bodyPr/>
        <a:lstStyle/>
        <a:p>
          <a:endParaRPr lang="en-US"/>
        </a:p>
      </dgm:t>
    </dgm:pt>
    <dgm:pt modelId="{837E05A6-A96D-4797-92AE-BC067A8D47E0}">
      <dgm:prSet phldrT="[Text]"/>
      <dgm:spPr/>
      <dgm:t>
        <a:bodyPr/>
        <a:lstStyle/>
        <a:p>
          <a:r>
            <a:rPr lang="fa-IR" dirty="0">
              <a:cs typeface="B Roya" pitchFamily="2" charset="-78"/>
            </a:rPr>
            <a:t>معالجه</a:t>
          </a:r>
          <a:endParaRPr lang="en-US" dirty="0">
            <a:cs typeface="B Roya" pitchFamily="2" charset="-78"/>
          </a:endParaRPr>
        </a:p>
      </dgm:t>
    </dgm:pt>
    <dgm:pt modelId="{C51FE40C-B689-4610-B9D3-DB1770EF0805}" type="parTrans" cxnId="{E0915B69-F1F2-4DD5-97B0-5695D539360A}">
      <dgm:prSet/>
      <dgm:spPr/>
      <dgm:t>
        <a:bodyPr/>
        <a:lstStyle/>
        <a:p>
          <a:endParaRPr lang="en-US"/>
        </a:p>
      </dgm:t>
    </dgm:pt>
    <dgm:pt modelId="{A10BA6A3-F992-4624-ABDD-829427F597A4}" type="sibTrans" cxnId="{E0915B69-F1F2-4DD5-97B0-5695D539360A}">
      <dgm:prSet/>
      <dgm:spPr/>
      <dgm:t>
        <a:bodyPr/>
        <a:lstStyle/>
        <a:p>
          <a:endParaRPr lang="en-US"/>
        </a:p>
      </dgm:t>
    </dgm:pt>
    <dgm:pt modelId="{82A8EEC6-5ADA-4230-8083-57D29A1AA383}">
      <dgm:prSet phldrT="[Text]"/>
      <dgm:spPr/>
      <dgm:t>
        <a:bodyPr/>
        <a:lstStyle/>
        <a:p>
          <a:r>
            <a:rPr lang="fa-IR">
              <a:cs typeface="B Roya" pitchFamily="2" charset="-78"/>
            </a:rPr>
            <a:t>3. اعمال دستی (جراحی، ماساژ، فشار با انگشتان، داغ گذاری، فصد، حجامت)</a:t>
          </a:r>
          <a:endParaRPr lang="en-US" dirty="0">
            <a:cs typeface="B Roya" pitchFamily="2" charset="-78"/>
          </a:endParaRPr>
        </a:p>
      </dgm:t>
    </dgm:pt>
    <dgm:pt modelId="{9A109555-E590-4EEA-8194-B77987902F7C}" type="parTrans" cxnId="{7D5650E6-18B3-4E53-B286-6C64AF987076}">
      <dgm:prSet/>
      <dgm:spPr/>
      <dgm:t>
        <a:bodyPr/>
        <a:lstStyle/>
        <a:p>
          <a:endParaRPr lang="en-US"/>
        </a:p>
      </dgm:t>
    </dgm:pt>
    <dgm:pt modelId="{AF7C02F7-6DA3-4001-B11A-19179E0133F8}" type="sibTrans" cxnId="{7D5650E6-18B3-4E53-B286-6C64AF987076}">
      <dgm:prSet/>
      <dgm:spPr/>
      <dgm:t>
        <a:bodyPr/>
        <a:lstStyle/>
        <a:p>
          <a:endParaRPr lang="en-US"/>
        </a:p>
      </dgm:t>
    </dgm:pt>
    <dgm:pt modelId="{2301431F-86EC-4886-8EB4-5408FB259638}">
      <dgm:prSet phldrT="[Text]" custT="1"/>
      <dgm:spPr/>
      <dgm:t>
        <a:bodyPr/>
        <a:lstStyle/>
        <a:p>
          <a:r>
            <a:rPr lang="fa-IR" sz="2800">
              <a:cs typeface="B Roya" pitchFamily="2" charset="-78"/>
            </a:rPr>
            <a:t>2. دارو درمانی</a:t>
          </a:r>
          <a:endParaRPr lang="en-US" sz="2800" dirty="0">
            <a:cs typeface="B Roya" pitchFamily="2" charset="-78"/>
          </a:endParaRPr>
        </a:p>
      </dgm:t>
    </dgm:pt>
    <dgm:pt modelId="{745569B3-91D0-4365-AFE3-FD0ECFF840B7}" type="parTrans" cxnId="{2D6C7D89-C63F-443D-B891-4BCDFA71A7B2}">
      <dgm:prSet/>
      <dgm:spPr/>
      <dgm:t>
        <a:bodyPr/>
        <a:lstStyle/>
        <a:p>
          <a:endParaRPr lang="en-US"/>
        </a:p>
      </dgm:t>
    </dgm:pt>
    <dgm:pt modelId="{272A63E3-4DA9-46E0-B784-7FB8F060D037}" type="sibTrans" cxnId="{2D6C7D89-C63F-443D-B891-4BCDFA71A7B2}">
      <dgm:prSet/>
      <dgm:spPr/>
      <dgm:t>
        <a:bodyPr/>
        <a:lstStyle/>
        <a:p>
          <a:endParaRPr lang="en-US"/>
        </a:p>
      </dgm:t>
    </dgm:pt>
    <dgm:pt modelId="{F13B68E8-E4E1-4CCB-9EE9-E51B01590855}">
      <dgm:prSet phldrT="[Text]"/>
      <dgm:spPr/>
      <dgm:t>
        <a:bodyPr/>
        <a:lstStyle/>
        <a:p>
          <a:r>
            <a:rPr lang="fa-IR" b="1" dirty="0">
              <a:effectLst>
                <a:outerShdw blurRad="38100" dist="38100" dir="2700000" algn="tl">
                  <a:srgbClr val="000000">
                    <a:alpha val="43137"/>
                  </a:srgbClr>
                </a:outerShdw>
              </a:effectLst>
              <a:cs typeface="B Roya" pitchFamily="2" charset="-78"/>
            </a:rPr>
            <a:t>حفظ سلامتی</a:t>
          </a:r>
          <a:endParaRPr lang="en-US" b="1" dirty="0">
            <a:effectLst>
              <a:outerShdw blurRad="38100" dist="38100" dir="2700000" algn="tl">
                <a:srgbClr val="000000">
                  <a:alpha val="43137"/>
                </a:srgbClr>
              </a:outerShdw>
            </a:effectLst>
            <a:cs typeface="B Roya" pitchFamily="2" charset="-78"/>
          </a:endParaRPr>
        </a:p>
      </dgm:t>
    </dgm:pt>
    <dgm:pt modelId="{662B58C5-733F-4FAB-905F-DEC9D0781BDA}" type="parTrans" cxnId="{D817D4BF-E7C7-41CA-91C5-4D56DE6FE5A3}">
      <dgm:prSet/>
      <dgm:spPr/>
      <dgm:t>
        <a:bodyPr/>
        <a:lstStyle/>
        <a:p>
          <a:endParaRPr lang="en-US"/>
        </a:p>
      </dgm:t>
    </dgm:pt>
    <dgm:pt modelId="{D862AD20-8EF1-47CE-8B2B-3593FC9B35B1}" type="sibTrans" cxnId="{D817D4BF-E7C7-41CA-91C5-4D56DE6FE5A3}">
      <dgm:prSet/>
      <dgm:spPr/>
      <dgm:t>
        <a:bodyPr/>
        <a:lstStyle/>
        <a:p>
          <a:endParaRPr lang="en-US"/>
        </a:p>
      </dgm:t>
    </dgm:pt>
    <dgm:pt modelId="{A1873428-2689-4FE3-8AAB-BB6F81B52FC7}">
      <dgm:prSe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2400" b="1">
              <a:cs typeface="B Roya" pitchFamily="2" charset="-78"/>
            </a:rPr>
            <a:t>1. حفظ الصحه</a:t>
          </a:r>
          <a:endParaRPr lang="en-US" sz="2400" b="1">
            <a:cs typeface="B Roya" pitchFamily="2" charset="-78"/>
          </a:endParaRPr>
        </a:p>
        <a:p>
          <a:pPr defTabSz="844550" rtl="1">
            <a:lnSpc>
              <a:spcPct val="90000"/>
            </a:lnSpc>
            <a:spcBef>
              <a:spcPct val="0"/>
            </a:spcBef>
            <a:spcAft>
              <a:spcPct val="35000"/>
            </a:spcAft>
          </a:pPr>
          <a:endParaRPr lang="en-US" sz="2400" b="1" dirty="0">
            <a:cs typeface="B Roya" pitchFamily="2" charset="-78"/>
          </a:endParaRPr>
        </a:p>
      </dgm:t>
    </dgm:pt>
    <dgm:pt modelId="{A44018DB-3344-42D1-9411-E463E74B759D}" type="parTrans" cxnId="{D9D1A1A9-053C-4C27-8479-CA6921E77D6B}">
      <dgm:prSet/>
      <dgm:spPr/>
      <dgm:t>
        <a:bodyPr/>
        <a:lstStyle/>
        <a:p>
          <a:endParaRPr lang="en-US"/>
        </a:p>
      </dgm:t>
    </dgm:pt>
    <dgm:pt modelId="{AD9A5F6F-6C0D-4F68-A6D5-67E19EE81F59}" type="sibTrans" cxnId="{D9D1A1A9-053C-4C27-8479-CA6921E77D6B}">
      <dgm:prSet/>
      <dgm:spPr/>
      <dgm:t>
        <a:bodyPr/>
        <a:lstStyle/>
        <a:p>
          <a:endParaRPr lang="en-US"/>
        </a:p>
      </dgm:t>
    </dgm:pt>
    <dgm:pt modelId="{09071AF2-335D-4BE0-877C-626FFEACB39F}" type="pres">
      <dgm:prSet presAssocID="{4713564B-E7E7-4345-9C66-AF58A756800D}" presName="Name0" presStyleCnt="0">
        <dgm:presLayoutVars>
          <dgm:chPref val="1"/>
          <dgm:dir/>
          <dgm:animOne val="branch"/>
          <dgm:animLvl val="lvl"/>
          <dgm:resizeHandles/>
        </dgm:presLayoutVars>
      </dgm:prSet>
      <dgm:spPr/>
      <dgm:t>
        <a:bodyPr/>
        <a:lstStyle/>
        <a:p>
          <a:pPr rtl="1"/>
          <a:endParaRPr lang="fa-IR"/>
        </a:p>
      </dgm:t>
    </dgm:pt>
    <dgm:pt modelId="{8DB810F6-6D1F-44AD-BFE1-A47F7A5AE2C3}" type="pres">
      <dgm:prSet presAssocID="{188452BE-9FBC-4E1E-BE61-5A5E8A2D7545}" presName="vertOne" presStyleCnt="0"/>
      <dgm:spPr/>
    </dgm:pt>
    <dgm:pt modelId="{78F5270D-C593-4F06-BEB9-96B8B9FD2B60}" type="pres">
      <dgm:prSet presAssocID="{188452BE-9FBC-4E1E-BE61-5A5E8A2D7545}" presName="txOne" presStyleLbl="node0" presStyleIdx="0" presStyleCnt="1">
        <dgm:presLayoutVars>
          <dgm:chPref val="3"/>
        </dgm:presLayoutVars>
      </dgm:prSet>
      <dgm:spPr/>
      <dgm:t>
        <a:bodyPr/>
        <a:lstStyle/>
        <a:p>
          <a:pPr rtl="1"/>
          <a:endParaRPr lang="fa-IR"/>
        </a:p>
      </dgm:t>
    </dgm:pt>
    <dgm:pt modelId="{FD71E3C5-1919-4F3F-BBB7-D345611789EE}" type="pres">
      <dgm:prSet presAssocID="{188452BE-9FBC-4E1E-BE61-5A5E8A2D7545}" presName="parTransOne" presStyleCnt="0"/>
      <dgm:spPr/>
    </dgm:pt>
    <dgm:pt modelId="{5A80AD7D-E7B5-4B7E-AAF9-15E45BE9B341}" type="pres">
      <dgm:prSet presAssocID="{188452BE-9FBC-4E1E-BE61-5A5E8A2D7545}" presName="horzOne" presStyleCnt="0"/>
      <dgm:spPr/>
    </dgm:pt>
    <dgm:pt modelId="{EDA3BC32-34DF-4C45-B69C-B1CA95ED8695}" type="pres">
      <dgm:prSet presAssocID="{837E05A6-A96D-4797-92AE-BC067A8D47E0}" presName="vertTwo" presStyleCnt="0"/>
      <dgm:spPr/>
    </dgm:pt>
    <dgm:pt modelId="{38EF781D-1212-4425-9781-30FD35366408}" type="pres">
      <dgm:prSet presAssocID="{837E05A6-A96D-4797-92AE-BC067A8D47E0}" presName="txTwo" presStyleLbl="node2" presStyleIdx="0" presStyleCnt="2">
        <dgm:presLayoutVars>
          <dgm:chPref val="3"/>
        </dgm:presLayoutVars>
      </dgm:prSet>
      <dgm:spPr/>
      <dgm:t>
        <a:bodyPr/>
        <a:lstStyle/>
        <a:p>
          <a:pPr rtl="1"/>
          <a:endParaRPr lang="fa-IR"/>
        </a:p>
      </dgm:t>
    </dgm:pt>
    <dgm:pt modelId="{DFBA1E62-3B19-4C52-BE57-C99CAC0C1BB6}" type="pres">
      <dgm:prSet presAssocID="{837E05A6-A96D-4797-92AE-BC067A8D47E0}" presName="parTransTwo" presStyleCnt="0"/>
      <dgm:spPr/>
    </dgm:pt>
    <dgm:pt modelId="{96980893-618D-4FA7-AF1C-DA1D715539F0}" type="pres">
      <dgm:prSet presAssocID="{837E05A6-A96D-4797-92AE-BC067A8D47E0}" presName="horzTwo" presStyleCnt="0"/>
      <dgm:spPr/>
    </dgm:pt>
    <dgm:pt modelId="{CF1BE359-848B-47E9-ADC2-F5C5E889A97F}" type="pres">
      <dgm:prSet presAssocID="{82A8EEC6-5ADA-4230-8083-57D29A1AA383}" presName="vertThree" presStyleCnt="0"/>
      <dgm:spPr/>
    </dgm:pt>
    <dgm:pt modelId="{6F6D1FFE-2E0A-4944-BE12-78545F77C69F}" type="pres">
      <dgm:prSet presAssocID="{82A8EEC6-5ADA-4230-8083-57D29A1AA383}" presName="txThree" presStyleLbl="node3" presStyleIdx="0" presStyleCnt="3" custScaleX="123229">
        <dgm:presLayoutVars>
          <dgm:chPref val="3"/>
        </dgm:presLayoutVars>
      </dgm:prSet>
      <dgm:spPr/>
      <dgm:t>
        <a:bodyPr/>
        <a:lstStyle/>
        <a:p>
          <a:pPr rtl="1"/>
          <a:endParaRPr lang="fa-IR"/>
        </a:p>
      </dgm:t>
    </dgm:pt>
    <dgm:pt modelId="{FB704339-F294-4A04-BCFC-4138AEF16697}" type="pres">
      <dgm:prSet presAssocID="{82A8EEC6-5ADA-4230-8083-57D29A1AA383}" presName="horzThree" presStyleCnt="0"/>
      <dgm:spPr/>
    </dgm:pt>
    <dgm:pt modelId="{88D1C297-6B50-47B1-ACA6-31486951CB4F}" type="pres">
      <dgm:prSet presAssocID="{AF7C02F7-6DA3-4001-B11A-19179E0133F8}" presName="sibSpaceThree" presStyleCnt="0"/>
      <dgm:spPr/>
    </dgm:pt>
    <dgm:pt modelId="{B79B93A8-B761-4242-B2F3-866B47EC6010}" type="pres">
      <dgm:prSet presAssocID="{2301431F-86EC-4886-8EB4-5408FB259638}" presName="vertThree" presStyleCnt="0"/>
      <dgm:spPr/>
    </dgm:pt>
    <dgm:pt modelId="{2C985B2A-5729-4BA1-A1AC-1C56298B4BAD}" type="pres">
      <dgm:prSet presAssocID="{2301431F-86EC-4886-8EB4-5408FB259638}" presName="txThree" presStyleLbl="node3" presStyleIdx="1" presStyleCnt="3" custScaleX="103927">
        <dgm:presLayoutVars>
          <dgm:chPref val="3"/>
        </dgm:presLayoutVars>
      </dgm:prSet>
      <dgm:spPr/>
      <dgm:t>
        <a:bodyPr/>
        <a:lstStyle/>
        <a:p>
          <a:pPr rtl="1"/>
          <a:endParaRPr lang="fa-IR"/>
        </a:p>
      </dgm:t>
    </dgm:pt>
    <dgm:pt modelId="{61A2E805-D4A3-4D9C-9275-76ED94443A17}" type="pres">
      <dgm:prSet presAssocID="{2301431F-86EC-4886-8EB4-5408FB259638}" presName="horzThree" presStyleCnt="0"/>
      <dgm:spPr/>
    </dgm:pt>
    <dgm:pt modelId="{3A1D50BE-DF4B-438F-BEB0-74E97A1E2FE0}" type="pres">
      <dgm:prSet presAssocID="{272A63E3-4DA9-46E0-B784-7FB8F060D037}" presName="sibSpaceThree" presStyleCnt="0"/>
      <dgm:spPr/>
    </dgm:pt>
    <dgm:pt modelId="{B35F66F7-2744-43AB-AA39-AC52531B2531}" type="pres">
      <dgm:prSet presAssocID="{A1873428-2689-4FE3-8AAB-BB6F81B52FC7}" presName="vertThree" presStyleCnt="0"/>
      <dgm:spPr/>
    </dgm:pt>
    <dgm:pt modelId="{A8296FF9-EA66-4151-8C60-DD7BE2A90794}" type="pres">
      <dgm:prSet presAssocID="{A1873428-2689-4FE3-8AAB-BB6F81B52FC7}" presName="txThree" presStyleLbl="node3" presStyleIdx="2" presStyleCnt="3" custScaleX="127514">
        <dgm:presLayoutVars>
          <dgm:chPref val="3"/>
        </dgm:presLayoutVars>
      </dgm:prSet>
      <dgm:spPr/>
      <dgm:t>
        <a:bodyPr/>
        <a:lstStyle/>
        <a:p>
          <a:pPr rtl="1"/>
          <a:endParaRPr lang="fa-IR"/>
        </a:p>
      </dgm:t>
    </dgm:pt>
    <dgm:pt modelId="{4F712156-E8E9-48E4-A835-626C233350C8}" type="pres">
      <dgm:prSet presAssocID="{A1873428-2689-4FE3-8AAB-BB6F81B52FC7}" presName="horzThree" presStyleCnt="0"/>
      <dgm:spPr/>
    </dgm:pt>
    <dgm:pt modelId="{1977DC96-52D9-4F87-91F1-015C3630CD66}" type="pres">
      <dgm:prSet presAssocID="{A10BA6A3-F992-4624-ABDD-829427F597A4}" presName="sibSpaceTwo" presStyleCnt="0"/>
      <dgm:spPr/>
    </dgm:pt>
    <dgm:pt modelId="{AFE4B327-9D29-4E62-927A-470F746BE0E6}" type="pres">
      <dgm:prSet presAssocID="{F13B68E8-E4E1-4CCB-9EE9-E51B01590855}" presName="vertTwo" presStyleCnt="0"/>
      <dgm:spPr/>
    </dgm:pt>
    <dgm:pt modelId="{042C35BB-3163-43C2-AC87-ACAE29440F61}" type="pres">
      <dgm:prSet presAssocID="{F13B68E8-E4E1-4CCB-9EE9-E51B01590855}" presName="txTwo" presStyleLbl="node2" presStyleIdx="1" presStyleCnt="2">
        <dgm:presLayoutVars>
          <dgm:chPref val="3"/>
        </dgm:presLayoutVars>
      </dgm:prSet>
      <dgm:spPr/>
      <dgm:t>
        <a:bodyPr/>
        <a:lstStyle/>
        <a:p>
          <a:pPr rtl="1"/>
          <a:endParaRPr lang="fa-IR"/>
        </a:p>
      </dgm:t>
    </dgm:pt>
    <dgm:pt modelId="{F0B36C7C-6965-4E7D-9950-93870DDBCD41}" type="pres">
      <dgm:prSet presAssocID="{F13B68E8-E4E1-4CCB-9EE9-E51B01590855}" presName="horzTwo" presStyleCnt="0"/>
      <dgm:spPr/>
    </dgm:pt>
  </dgm:ptLst>
  <dgm:cxnLst>
    <dgm:cxn modelId="{BFA0D0D4-FE86-48E9-A25B-F21096B42584}" type="presOf" srcId="{188452BE-9FBC-4E1E-BE61-5A5E8A2D7545}" destId="{78F5270D-C593-4F06-BEB9-96B8B9FD2B60}" srcOrd="0" destOrd="0" presId="urn:microsoft.com/office/officeart/2005/8/layout/hierarchy4"/>
    <dgm:cxn modelId="{E0915B69-F1F2-4DD5-97B0-5695D539360A}" srcId="{188452BE-9FBC-4E1E-BE61-5A5E8A2D7545}" destId="{837E05A6-A96D-4797-92AE-BC067A8D47E0}" srcOrd="0" destOrd="0" parTransId="{C51FE40C-B689-4610-B9D3-DB1770EF0805}" sibTransId="{A10BA6A3-F992-4624-ABDD-829427F597A4}"/>
    <dgm:cxn modelId="{428E69CD-8C31-4ACD-8CC4-E20A285A2054}" type="presOf" srcId="{82A8EEC6-5ADA-4230-8083-57D29A1AA383}" destId="{6F6D1FFE-2E0A-4944-BE12-78545F77C69F}" srcOrd="0" destOrd="0" presId="urn:microsoft.com/office/officeart/2005/8/layout/hierarchy4"/>
    <dgm:cxn modelId="{E0B50CCA-224E-45ED-904E-284331B01375}" type="presOf" srcId="{4713564B-E7E7-4345-9C66-AF58A756800D}" destId="{09071AF2-335D-4BE0-877C-626FFEACB39F}" srcOrd="0" destOrd="0" presId="urn:microsoft.com/office/officeart/2005/8/layout/hierarchy4"/>
    <dgm:cxn modelId="{252BF648-BD68-462B-A8A9-69EECFBDD187}" type="presOf" srcId="{2301431F-86EC-4886-8EB4-5408FB259638}" destId="{2C985B2A-5729-4BA1-A1AC-1C56298B4BAD}" srcOrd="0" destOrd="0" presId="urn:microsoft.com/office/officeart/2005/8/layout/hierarchy4"/>
    <dgm:cxn modelId="{2D6C7D89-C63F-443D-B891-4BCDFA71A7B2}" srcId="{837E05A6-A96D-4797-92AE-BC067A8D47E0}" destId="{2301431F-86EC-4886-8EB4-5408FB259638}" srcOrd="1" destOrd="0" parTransId="{745569B3-91D0-4365-AFE3-FD0ECFF840B7}" sibTransId="{272A63E3-4DA9-46E0-B784-7FB8F060D037}"/>
    <dgm:cxn modelId="{D9D1A1A9-053C-4C27-8479-CA6921E77D6B}" srcId="{837E05A6-A96D-4797-92AE-BC067A8D47E0}" destId="{A1873428-2689-4FE3-8AAB-BB6F81B52FC7}" srcOrd="2" destOrd="0" parTransId="{A44018DB-3344-42D1-9411-E463E74B759D}" sibTransId="{AD9A5F6F-6C0D-4F68-A6D5-67E19EE81F59}"/>
    <dgm:cxn modelId="{0ADCFF42-87CC-49CA-931C-98062AE08051}" type="presOf" srcId="{A1873428-2689-4FE3-8AAB-BB6F81B52FC7}" destId="{A8296FF9-EA66-4151-8C60-DD7BE2A90794}" srcOrd="0" destOrd="0" presId="urn:microsoft.com/office/officeart/2005/8/layout/hierarchy4"/>
    <dgm:cxn modelId="{4A4ACFF2-3420-4985-96E1-44841F5EE9AC}" srcId="{4713564B-E7E7-4345-9C66-AF58A756800D}" destId="{188452BE-9FBC-4E1E-BE61-5A5E8A2D7545}" srcOrd="0" destOrd="0" parTransId="{2884002A-9169-49B1-BF29-9CE2D44FC755}" sibTransId="{D610CF71-54FF-42A2-A95C-064EE67A1F0C}"/>
    <dgm:cxn modelId="{06CB9C85-46BD-42CA-BE72-CAC36BD95ACE}" type="presOf" srcId="{F13B68E8-E4E1-4CCB-9EE9-E51B01590855}" destId="{042C35BB-3163-43C2-AC87-ACAE29440F61}" srcOrd="0" destOrd="0" presId="urn:microsoft.com/office/officeart/2005/8/layout/hierarchy4"/>
    <dgm:cxn modelId="{D817D4BF-E7C7-41CA-91C5-4D56DE6FE5A3}" srcId="{188452BE-9FBC-4E1E-BE61-5A5E8A2D7545}" destId="{F13B68E8-E4E1-4CCB-9EE9-E51B01590855}" srcOrd="1" destOrd="0" parTransId="{662B58C5-733F-4FAB-905F-DEC9D0781BDA}" sibTransId="{D862AD20-8EF1-47CE-8B2B-3593FC9B35B1}"/>
    <dgm:cxn modelId="{7D5650E6-18B3-4E53-B286-6C64AF987076}" srcId="{837E05A6-A96D-4797-92AE-BC067A8D47E0}" destId="{82A8EEC6-5ADA-4230-8083-57D29A1AA383}" srcOrd="0" destOrd="0" parTransId="{9A109555-E590-4EEA-8194-B77987902F7C}" sibTransId="{AF7C02F7-6DA3-4001-B11A-19179E0133F8}"/>
    <dgm:cxn modelId="{CCB349F8-873B-42A8-8106-AD8F7F3183A3}" type="presOf" srcId="{837E05A6-A96D-4797-92AE-BC067A8D47E0}" destId="{38EF781D-1212-4425-9781-30FD35366408}" srcOrd="0" destOrd="0" presId="urn:microsoft.com/office/officeart/2005/8/layout/hierarchy4"/>
    <dgm:cxn modelId="{0971C993-4BC1-4F85-A136-4738C15EBBED}" type="presParOf" srcId="{09071AF2-335D-4BE0-877C-626FFEACB39F}" destId="{8DB810F6-6D1F-44AD-BFE1-A47F7A5AE2C3}" srcOrd="0" destOrd="0" presId="urn:microsoft.com/office/officeart/2005/8/layout/hierarchy4"/>
    <dgm:cxn modelId="{48584370-E7FC-4555-94AD-891D1D281176}" type="presParOf" srcId="{8DB810F6-6D1F-44AD-BFE1-A47F7A5AE2C3}" destId="{78F5270D-C593-4F06-BEB9-96B8B9FD2B60}" srcOrd="0" destOrd="0" presId="urn:microsoft.com/office/officeart/2005/8/layout/hierarchy4"/>
    <dgm:cxn modelId="{AA1E73DE-125F-4499-85BF-33952CB1A8AA}" type="presParOf" srcId="{8DB810F6-6D1F-44AD-BFE1-A47F7A5AE2C3}" destId="{FD71E3C5-1919-4F3F-BBB7-D345611789EE}" srcOrd="1" destOrd="0" presId="urn:microsoft.com/office/officeart/2005/8/layout/hierarchy4"/>
    <dgm:cxn modelId="{34834915-DE6C-4966-BFE5-36BAED2CF32B}" type="presParOf" srcId="{8DB810F6-6D1F-44AD-BFE1-A47F7A5AE2C3}" destId="{5A80AD7D-E7B5-4B7E-AAF9-15E45BE9B341}" srcOrd="2" destOrd="0" presId="urn:microsoft.com/office/officeart/2005/8/layout/hierarchy4"/>
    <dgm:cxn modelId="{EE1784AF-A19B-431F-A63F-96C2BF06C3BE}" type="presParOf" srcId="{5A80AD7D-E7B5-4B7E-AAF9-15E45BE9B341}" destId="{EDA3BC32-34DF-4C45-B69C-B1CA95ED8695}" srcOrd="0" destOrd="0" presId="urn:microsoft.com/office/officeart/2005/8/layout/hierarchy4"/>
    <dgm:cxn modelId="{41DE1CE9-1047-4F15-B633-F59D20C54FBE}" type="presParOf" srcId="{EDA3BC32-34DF-4C45-B69C-B1CA95ED8695}" destId="{38EF781D-1212-4425-9781-30FD35366408}" srcOrd="0" destOrd="0" presId="urn:microsoft.com/office/officeart/2005/8/layout/hierarchy4"/>
    <dgm:cxn modelId="{152D455A-F7CA-4B6A-8996-5777ACD252BD}" type="presParOf" srcId="{EDA3BC32-34DF-4C45-B69C-B1CA95ED8695}" destId="{DFBA1E62-3B19-4C52-BE57-C99CAC0C1BB6}" srcOrd="1" destOrd="0" presId="urn:microsoft.com/office/officeart/2005/8/layout/hierarchy4"/>
    <dgm:cxn modelId="{AFB4E65C-F9F1-4C7C-84AF-7BB2026DB0EE}" type="presParOf" srcId="{EDA3BC32-34DF-4C45-B69C-B1CA95ED8695}" destId="{96980893-618D-4FA7-AF1C-DA1D715539F0}" srcOrd="2" destOrd="0" presId="urn:microsoft.com/office/officeart/2005/8/layout/hierarchy4"/>
    <dgm:cxn modelId="{DC8F3093-2CB3-4D10-B0BE-888207DEDBAD}" type="presParOf" srcId="{96980893-618D-4FA7-AF1C-DA1D715539F0}" destId="{CF1BE359-848B-47E9-ADC2-F5C5E889A97F}" srcOrd="0" destOrd="0" presId="urn:microsoft.com/office/officeart/2005/8/layout/hierarchy4"/>
    <dgm:cxn modelId="{819247FB-0A14-4777-BE64-5CFD0D1E422A}" type="presParOf" srcId="{CF1BE359-848B-47E9-ADC2-F5C5E889A97F}" destId="{6F6D1FFE-2E0A-4944-BE12-78545F77C69F}" srcOrd="0" destOrd="0" presId="urn:microsoft.com/office/officeart/2005/8/layout/hierarchy4"/>
    <dgm:cxn modelId="{AD2269FF-93E1-4F8F-B65F-DFB9E13DA578}" type="presParOf" srcId="{CF1BE359-848B-47E9-ADC2-F5C5E889A97F}" destId="{FB704339-F294-4A04-BCFC-4138AEF16697}" srcOrd="1" destOrd="0" presId="urn:microsoft.com/office/officeart/2005/8/layout/hierarchy4"/>
    <dgm:cxn modelId="{08737F16-15DF-4D2B-A31F-3ABF9BABD95B}" type="presParOf" srcId="{96980893-618D-4FA7-AF1C-DA1D715539F0}" destId="{88D1C297-6B50-47B1-ACA6-31486951CB4F}" srcOrd="1" destOrd="0" presId="urn:microsoft.com/office/officeart/2005/8/layout/hierarchy4"/>
    <dgm:cxn modelId="{6872750B-5B4F-4232-A8F1-9DDA20F89B06}" type="presParOf" srcId="{96980893-618D-4FA7-AF1C-DA1D715539F0}" destId="{B79B93A8-B761-4242-B2F3-866B47EC6010}" srcOrd="2" destOrd="0" presId="urn:microsoft.com/office/officeart/2005/8/layout/hierarchy4"/>
    <dgm:cxn modelId="{208BFE91-CABA-41F8-B1FA-031497EF8502}" type="presParOf" srcId="{B79B93A8-B761-4242-B2F3-866B47EC6010}" destId="{2C985B2A-5729-4BA1-A1AC-1C56298B4BAD}" srcOrd="0" destOrd="0" presId="urn:microsoft.com/office/officeart/2005/8/layout/hierarchy4"/>
    <dgm:cxn modelId="{BABF4C28-4189-44EA-8C0F-A8F62470024C}" type="presParOf" srcId="{B79B93A8-B761-4242-B2F3-866B47EC6010}" destId="{61A2E805-D4A3-4D9C-9275-76ED94443A17}" srcOrd="1" destOrd="0" presId="urn:microsoft.com/office/officeart/2005/8/layout/hierarchy4"/>
    <dgm:cxn modelId="{0CE3DB1D-A718-4F0D-B2C2-308682FDF9B9}" type="presParOf" srcId="{96980893-618D-4FA7-AF1C-DA1D715539F0}" destId="{3A1D50BE-DF4B-438F-BEB0-74E97A1E2FE0}" srcOrd="3" destOrd="0" presId="urn:microsoft.com/office/officeart/2005/8/layout/hierarchy4"/>
    <dgm:cxn modelId="{7BECAAE2-B770-4327-97EC-1BB6572A6B30}" type="presParOf" srcId="{96980893-618D-4FA7-AF1C-DA1D715539F0}" destId="{B35F66F7-2744-43AB-AA39-AC52531B2531}" srcOrd="4" destOrd="0" presId="urn:microsoft.com/office/officeart/2005/8/layout/hierarchy4"/>
    <dgm:cxn modelId="{043E90A0-B53F-4EFB-8822-E2510344B19E}" type="presParOf" srcId="{B35F66F7-2744-43AB-AA39-AC52531B2531}" destId="{A8296FF9-EA66-4151-8C60-DD7BE2A90794}" srcOrd="0" destOrd="0" presId="urn:microsoft.com/office/officeart/2005/8/layout/hierarchy4"/>
    <dgm:cxn modelId="{E3F2AABF-94D9-42C4-8ADE-4D3921213DD1}" type="presParOf" srcId="{B35F66F7-2744-43AB-AA39-AC52531B2531}" destId="{4F712156-E8E9-48E4-A835-626C233350C8}" srcOrd="1" destOrd="0" presId="urn:microsoft.com/office/officeart/2005/8/layout/hierarchy4"/>
    <dgm:cxn modelId="{5B2FDB13-ABE9-48F8-9A57-1E65FC198BB5}" type="presParOf" srcId="{5A80AD7D-E7B5-4B7E-AAF9-15E45BE9B341}" destId="{1977DC96-52D9-4F87-91F1-015C3630CD66}" srcOrd="1" destOrd="0" presId="urn:microsoft.com/office/officeart/2005/8/layout/hierarchy4"/>
    <dgm:cxn modelId="{4A4617E9-F564-4687-A852-07EF7C91C023}" type="presParOf" srcId="{5A80AD7D-E7B5-4B7E-AAF9-15E45BE9B341}" destId="{AFE4B327-9D29-4E62-927A-470F746BE0E6}" srcOrd="2" destOrd="0" presId="urn:microsoft.com/office/officeart/2005/8/layout/hierarchy4"/>
    <dgm:cxn modelId="{C4FE1F16-5499-49CF-A798-DB2E5E7CB768}" type="presParOf" srcId="{AFE4B327-9D29-4E62-927A-470F746BE0E6}" destId="{042C35BB-3163-43C2-AC87-ACAE29440F61}" srcOrd="0" destOrd="0" presId="urn:microsoft.com/office/officeart/2005/8/layout/hierarchy4"/>
    <dgm:cxn modelId="{C23303CD-BD59-4A78-A3D4-B3A4322FF1A9}" type="presParOf" srcId="{AFE4B327-9D29-4E62-927A-470F746BE0E6}" destId="{F0B36C7C-6965-4E7D-9950-93870DDBCD4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C12301C-16ED-400A-B249-BFCBF3AA5798}" type="doc">
      <dgm:prSet loTypeId="urn:microsoft.com/office/officeart/2005/8/layout/hProcess9" loCatId="process" qsTypeId="urn:microsoft.com/office/officeart/2005/8/quickstyle/3d1" qsCatId="3D" csTypeId="urn:microsoft.com/office/officeart/2005/8/colors/colorful4" csCatId="colorful" phldr="1"/>
      <dgm:spPr/>
    </dgm:pt>
    <dgm:pt modelId="{F78E666D-1E0E-4BAF-B13F-43436FF41C25}">
      <dgm:prSet phldrT="[Text]"/>
      <dgm:spPr/>
      <dgm:t>
        <a:bodyPr/>
        <a:lstStyle/>
        <a:p>
          <a:pPr rtl="1"/>
          <a:r>
            <a:rPr lang="fa-IR" dirty="0">
              <a:cs typeface="B Nasim" pitchFamily="2" charset="-78"/>
            </a:rPr>
            <a:t>اعمال یداوی</a:t>
          </a:r>
        </a:p>
      </dgm:t>
    </dgm:pt>
    <dgm:pt modelId="{056E67F9-54AF-4FB1-805B-CF98B3BAD344}" type="parTrans" cxnId="{02FDAEF7-47D9-499B-98B6-A2EAA7045FD4}">
      <dgm:prSet/>
      <dgm:spPr/>
      <dgm:t>
        <a:bodyPr/>
        <a:lstStyle/>
        <a:p>
          <a:pPr rtl="1"/>
          <a:endParaRPr lang="fa-IR"/>
        </a:p>
      </dgm:t>
    </dgm:pt>
    <dgm:pt modelId="{35A62CDA-CFB6-443F-9E29-FA4E87660384}" type="sibTrans" cxnId="{02FDAEF7-47D9-499B-98B6-A2EAA7045FD4}">
      <dgm:prSet/>
      <dgm:spPr/>
      <dgm:t>
        <a:bodyPr/>
        <a:lstStyle/>
        <a:p>
          <a:pPr rtl="1"/>
          <a:endParaRPr lang="fa-IR"/>
        </a:p>
      </dgm:t>
    </dgm:pt>
    <dgm:pt modelId="{CC608C2E-99F2-4F43-925B-C1E3750A88F1}">
      <dgm:prSet phldrT="[Text]"/>
      <dgm:spPr/>
      <dgm:t>
        <a:bodyPr/>
        <a:lstStyle/>
        <a:p>
          <a:pPr rtl="1"/>
          <a:r>
            <a:rPr lang="fa-IR" dirty="0">
              <a:cs typeface="B Nasim" pitchFamily="2" charset="-78"/>
            </a:rPr>
            <a:t>دارودرمانی</a:t>
          </a:r>
        </a:p>
      </dgm:t>
    </dgm:pt>
    <dgm:pt modelId="{007EFF65-96DE-409E-B933-8B8CF9AC3C41}" type="parTrans" cxnId="{339957DE-8E01-45F0-B923-7C439F9761D9}">
      <dgm:prSet/>
      <dgm:spPr/>
      <dgm:t>
        <a:bodyPr/>
        <a:lstStyle/>
        <a:p>
          <a:pPr rtl="1"/>
          <a:endParaRPr lang="fa-IR"/>
        </a:p>
      </dgm:t>
    </dgm:pt>
    <dgm:pt modelId="{9412EE6A-20CE-4E8A-BE69-97452717855A}" type="sibTrans" cxnId="{339957DE-8E01-45F0-B923-7C439F9761D9}">
      <dgm:prSet/>
      <dgm:spPr/>
      <dgm:t>
        <a:bodyPr/>
        <a:lstStyle/>
        <a:p>
          <a:pPr rtl="1"/>
          <a:endParaRPr lang="fa-IR"/>
        </a:p>
      </dgm:t>
    </dgm:pt>
    <dgm:pt modelId="{2BAF7BA6-75B1-4EA6-845E-AF45A58A5284}">
      <dgm:prSet phldrT="[Text]"/>
      <dgm:spPr/>
      <dgm:t>
        <a:bodyPr/>
        <a:lstStyle/>
        <a:p>
          <a:pPr rtl="1"/>
          <a:r>
            <a:rPr lang="fa-IR" dirty="0">
              <a:cs typeface="B Nasim" pitchFamily="2" charset="-78"/>
            </a:rPr>
            <a:t>تدبیر سته ضروریه </a:t>
          </a:r>
        </a:p>
      </dgm:t>
    </dgm:pt>
    <dgm:pt modelId="{EFA56579-AFEA-43BC-A7D0-4FADC787092B}" type="parTrans" cxnId="{BEB83407-1318-437E-9AD7-4D62CAB62F52}">
      <dgm:prSet/>
      <dgm:spPr/>
      <dgm:t>
        <a:bodyPr/>
        <a:lstStyle/>
        <a:p>
          <a:endParaRPr lang="en-US"/>
        </a:p>
      </dgm:t>
    </dgm:pt>
    <dgm:pt modelId="{73EF390A-C90B-4AB7-94CB-840D4A6EB03C}" type="sibTrans" cxnId="{BEB83407-1318-437E-9AD7-4D62CAB62F52}">
      <dgm:prSet/>
      <dgm:spPr/>
      <dgm:t>
        <a:bodyPr/>
        <a:lstStyle/>
        <a:p>
          <a:endParaRPr lang="en-US"/>
        </a:p>
      </dgm:t>
    </dgm:pt>
    <dgm:pt modelId="{94C838A2-CB25-4568-A2D1-96D5DCF9B12A}" type="pres">
      <dgm:prSet presAssocID="{5C12301C-16ED-400A-B249-BFCBF3AA5798}" presName="CompostProcess" presStyleCnt="0">
        <dgm:presLayoutVars>
          <dgm:dir/>
          <dgm:resizeHandles val="exact"/>
        </dgm:presLayoutVars>
      </dgm:prSet>
      <dgm:spPr/>
    </dgm:pt>
    <dgm:pt modelId="{E64FEDD1-C1CA-429D-BC36-B023137F519A}" type="pres">
      <dgm:prSet presAssocID="{5C12301C-16ED-400A-B249-BFCBF3AA5798}" presName="arrow" presStyleLbl="bgShp" presStyleIdx="0" presStyleCnt="1" custAng="10800000" custScaleX="117647" custLinFactNeighborX="-3664"/>
      <dgm:spPr/>
    </dgm:pt>
    <dgm:pt modelId="{3BC93C98-4056-45B1-95CC-EA2FA04C0901}" type="pres">
      <dgm:prSet presAssocID="{5C12301C-16ED-400A-B249-BFCBF3AA5798}" presName="linearProcess" presStyleCnt="0"/>
      <dgm:spPr/>
    </dgm:pt>
    <dgm:pt modelId="{FD319A47-3799-4B04-AA2B-593BDC35C22A}" type="pres">
      <dgm:prSet presAssocID="{F78E666D-1E0E-4BAF-B13F-43436FF41C25}" presName="textNode" presStyleLbl="node1" presStyleIdx="0" presStyleCnt="3">
        <dgm:presLayoutVars>
          <dgm:bulletEnabled val="1"/>
        </dgm:presLayoutVars>
      </dgm:prSet>
      <dgm:spPr/>
      <dgm:t>
        <a:bodyPr/>
        <a:lstStyle/>
        <a:p>
          <a:pPr rtl="1"/>
          <a:endParaRPr lang="fa-IR"/>
        </a:p>
      </dgm:t>
    </dgm:pt>
    <dgm:pt modelId="{CA37273C-23F2-40EB-A783-B6FB47DCD5BB}" type="pres">
      <dgm:prSet presAssocID="{35A62CDA-CFB6-443F-9E29-FA4E87660384}" presName="sibTrans" presStyleCnt="0"/>
      <dgm:spPr/>
    </dgm:pt>
    <dgm:pt modelId="{CFAAED43-C8C3-4491-AEC8-342BED19743A}" type="pres">
      <dgm:prSet presAssocID="{CC608C2E-99F2-4F43-925B-C1E3750A88F1}" presName="textNode" presStyleLbl="node1" presStyleIdx="1" presStyleCnt="3">
        <dgm:presLayoutVars>
          <dgm:bulletEnabled val="1"/>
        </dgm:presLayoutVars>
      </dgm:prSet>
      <dgm:spPr/>
      <dgm:t>
        <a:bodyPr/>
        <a:lstStyle/>
        <a:p>
          <a:pPr rtl="1"/>
          <a:endParaRPr lang="fa-IR"/>
        </a:p>
      </dgm:t>
    </dgm:pt>
    <dgm:pt modelId="{5492559F-6C44-439B-9E3E-979A9DFBBB4B}" type="pres">
      <dgm:prSet presAssocID="{9412EE6A-20CE-4E8A-BE69-97452717855A}" presName="sibTrans" presStyleCnt="0"/>
      <dgm:spPr/>
    </dgm:pt>
    <dgm:pt modelId="{8725956B-CB2D-431B-B58D-E13F981D6F64}" type="pres">
      <dgm:prSet presAssocID="{2BAF7BA6-75B1-4EA6-845E-AF45A58A5284}" presName="textNode" presStyleLbl="node1" presStyleIdx="2" presStyleCnt="3">
        <dgm:presLayoutVars>
          <dgm:bulletEnabled val="1"/>
        </dgm:presLayoutVars>
      </dgm:prSet>
      <dgm:spPr/>
      <dgm:t>
        <a:bodyPr/>
        <a:lstStyle/>
        <a:p>
          <a:pPr rtl="1"/>
          <a:endParaRPr lang="fa-IR"/>
        </a:p>
      </dgm:t>
    </dgm:pt>
  </dgm:ptLst>
  <dgm:cxnLst>
    <dgm:cxn modelId="{4FE9E115-8DE0-4A74-828F-5C6F3A727A2C}" type="presOf" srcId="{CC608C2E-99F2-4F43-925B-C1E3750A88F1}" destId="{CFAAED43-C8C3-4491-AEC8-342BED19743A}" srcOrd="0" destOrd="0" presId="urn:microsoft.com/office/officeart/2005/8/layout/hProcess9"/>
    <dgm:cxn modelId="{0432B4AB-D20A-4425-9213-97C81DBAC328}" type="presOf" srcId="{F78E666D-1E0E-4BAF-B13F-43436FF41C25}" destId="{FD319A47-3799-4B04-AA2B-593BDC35C22A}" srcOrd="0" destOrd="0" presId="urn:microsoft.com/office/officeart/2005/8/layout/hProcess9"/>
    <dgm:cxn modelId="{BEB83407-1318-437E-9AD7-4D62CAB62F52}" srcId="{5C12301C-16ED-400A-B249-BFCBF3AA5798}" destId="{2BAF7BA6-75B1-4EA6-845E-AF45A58A5284}" srcOrd="2" destOrd="0" parTransId="{EFA56579-AFEA-43BC-A7D0-4FADC787092B}" sibTransId="{73EF390A-C90B-4AB7-94CB-840D4A6EB03C}"/>
    <dgm:cxn modelId="{E8C38C5A-DAE2-40E7-BCF8-2786B8224AA3}" type="presOf" srcId="{2BAF7BA6-75B1-4EA6-845E-AF45A58A5284}" destId="{8725956B-CB2D-431B-B58D-E13F981D6F64}" srcOrd="0" destOrd="0" presId="urn:microsoft.com/office/officeart/2005/8/layout/hProcess9"/>
    <dgm:cxn modelId="{F18F60C9-B114-4CE2-A8FA-4DBC1590F085}" type="presOf" srcId="{5C12301C-16ED-400A-B249-BFCBF3AA5798}" destId="{94C838A2-CB25-4568-A2D1-96D5DCF9B12A}" srcOrd="0" destOrd="0" presId="urn:microsoft.com/office/officeart/2005/8/layout/hProcess9"/>
    <dgm:cxn modelId="{02FDAEF7-47D9-499B-98B6-A2EAA7045FD4}" srcId="{5C12301C-16ED-400A-B249-BFCBF3AA5798}" destId="{F78E666D-1E0E-4BAF-B13F-43436FF41C25}" srcOrd="0" destOrd="0" parTransId="{056E67F9-54AF-4FB1-805B-CF98B3BAD344}" sibTransId="{35A62CDA-CFB6-443F-9E29-FA4E87660384}"/>
    <dgm:cxn modelId="{339957DE-8E01-45F0-B923-7C439F9761D9}" srcId="{5C12301C-16ED-400A-B249-BFCBF3AA5798}" destId="{CC608C2E-99F2-4F43-925B-C1E3750A88F1}" srcOrd="1" destOrd="0" parTransId="{007EFF65-96DE-409E-B933-8B8CF9AC3C41}" sibTransId="{9412EE6A-20CE-4E8A-BE69-97452717855A}"/>
    <dgm:cxn modelId="{02509100-B2B6-4A4F-9C3F-AA3CDAA999FE}" type="presParOf" srcId="{94C838A2-CB25-4568-A2D1-96D5DCF9B12A}" destId="{E64FEDD1-C1CA-429D-BC36-B023137F519A}" srcOrd="0" destOrd="0" presId="urn:microsoft.com/office/officeart/2005/8/layout/hProcess9"/>
    <dgm:cxn modelId="{A20DE394-4943-48B8-9F54-F3F64415A571}" type="presParOf" srcId="{94C838A2-CB25-4568-A2D1-96D5DCF9B12A}" destId="{3BC93C98-4056-45B1-95CC-EA2FA04C0901}" srcOrd="1" destOrd="0" presId="urn:microsoft.com/office/officeart/2005/8/layout/hProcess9"/>
    <dgm:cxn modelId="{5A88D611-E74B-4432-8EAF-BFFDAA661064}" type="presParOf" srcId="{3BC93C98-4056-45B1-95CC-EA2FA04C0901}" destId="{FD319A47-3799-4B04-AA2B-593BDC35C22A}" srcOrd="0" destOrd="0" presId="urn:microsoft.com/office/officeart/2005/8/layout/hProcess9"/>
    <dgm:cxn modelId="{44826106-DE9C-4BD2-AE8A-EAC553FC8A49}" type="presParOf" srcId="{3BC93C98-4056-45B1-95CC-EA2FA04C0901}" destId="{CA37273C-23F2-40EB-A783-B6FB47DCD5BB}" srcOrd="1" destOrd="0" presId="urn:microsoft.com/office/officeart/2005/8/layout/hProcess9"/>
    <dgm:cxn modelId="{C26A1228-D05E-499B-ACEE-607C4CAEEDB5}" type="presParOf" srcId="{3BC93C98-4056-45B1-95CC-EA2FA04C0901}" destId="{CFAAED43-C8C3-4491-AEC8-342BED19743A}" srcOrd="2" destOrd="0" presId="urn:microsoft.com/office/officeart/2005/8/layout/hProcess9"/>
    <dgm:cxn modelId="{5F4BEA4D-5968-4DCA-B8B5-C3D434805838}" type="presParOf" srcId="{3BC93C98-4056-45B1-95CC-EA2FA04C0901}" destId="{5492559F-6C44-439B-9E3E-979A9DFBBB4B}" srcOrd="3" destOrd="0" presId="urn:microsoft.com/office/officeart/2005/8/layout/hProcess9"/>
    <dgm:cxn modelId="{FFE0E904-D2A4-4EF5-9EF3-500350270FC0}" type="presParOf" srcId="{3BC93C98-4056-45B1-95CC-EA2FA04C0901}" destId="{8725956B-CB2D-431B-B58D-E13F981D6F6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8EA79D-759B-49F1-BA6D-842798EBA73F}" type="doc">
      <dgm:prSet loTypeId="urn:microsoft.com/office/officeart/2008/layout/HorizontalMultiLevelHierarchy" loCatId="hierarchy" qsTypeId="urn:microsoft.com/office/officeart/2005/8/quickstyle/simple1" qsCatId="simple" csTypeId="urn:microsoft.com/office/officeart/2005/8/colors/colorful3" csCatId="colorful" phldr="1"/>
      <dgm:spPr/>
      <dgm:t>
        <a:bodyPr/>
        <a:lstStyle/>
        <a:p>
          <a:endParaRPr lang="en-US"/>
        </a:p>
      </dgm:t>
    </dgm:pt>
    <dgm:pt modelId="{4A655C4C-52DF-47FB-9FA9-9001D29DF9DE}">
      <dgm:prSet phldrT="[Text]"/>
      <dgm:spPr/>
      <dgm:t>
        <a:bodyPr/>
        <a:lstStyle/>
        <a:p>
          <a:r>
            <a:rPr lang="fa-IR" dirty="0">
              <a:cs typeface="B Davat" panose="00000400000000000000" pitchFamily="2" charset="-78"/>
            </a:rPr>
            <a:t>دارو </a:t>
          </a:r>
          <a:r>
            <a:rPr lang="fa-IR" dirty="0">
              <a:latin typeface="Times New Roman"/>
              <a:cs typeface="B Davat" panose="00000400000000000000" pitchFamily="2" charset="-78"/>
            </a:rPr>
            <a:t>&gt; غذا</a:t>
          </a:r>
          <a:endParaRPr lang="en-US" dirty="0">
            <a:cs typeface="B Davat" panose="00000400000000000000" pitchFamily="2" charset="-78"/>
          </a:endParaRPr>
        </a:p>
      </dgm:t>
    </dgm:pt>
    <dgm:pt modelId="{C5FA3D63-F0C3-45D1-BD2B-B4B2412CE530}" type="parTrans" cxnId="{6CCDFF6F-563C-425D-88E5-766A03AE21F8}">
      <dgm:prSet/>
      <dgm:spPr/>
      <dgm:t>
        <a:bodyPr/>
        <a:lstStyle/>
        <a:p>
          <a:endParaRPr lang="en-US"/>
        </a:p>
      </dgm:t>
    </dgm:pt>
    <dgm:pt modelId="{5C86C785-5214-46D1-A93A-3790A42612E9}" type="sibTrans" cxnId="{6CCDFF6F-563C-425D-88E5-766A03AE21F8}">
      <dgm:prSet/>
      <dgm:spPr/>
      <dgm:t>
        <a:bodyPr/>
        <a:lstStyle/>
        <a:p>
          <a:endParaRPr lang="en-US"/>
        </a:p>
      </dgm:t>
    </dgm:pt>
    <dgm:pt modelId="{932AAE99-5383-4F46-959E-4FB8F5516223}">
      <dgm:prSet phldrT="[Text]"/>
      <dgm:spPr/>
      <dgm:t>
        <a:bodyPr/>
        <a:lstStyle/>
        <a:p>
          <a:pPr rtl="1"/>
          <a:r>
            <a:rPr lang="fa-IR" dirty="0">
              <a:cs typeface="B Mitra" pitchFamily="2" charset="-78"/>
            </a:rPr>
            <a:t>عدم تمایل بیمار به یک داروی خاص</a:t>
          </a:r>
          <a:endParaRPr lang="en-US" dirty="0"/>
        </a:p>
      </dgm:t>
    </dgm:pt>
    <dgm:pt modelId="{E3C979AB-52CE-4664-B197-46A3ABBE765B}" type="parTrans" cxnId="{A5749E78-C768-4539-8F2C-0E735ED1AD4A}">
      <dgm:prSet/>
      <dgm:spPr/>
      <dgm:t>
        <a:bodyPr/>
        <a:lstStyle/>
        <a:p>
          <a:endParaRPr lang="en-US"/>
        </a:p>
      </dgm:t>
    </dgm:pt>
    <dgm:pt modelId="{185B9DBC-911C-4B06-AC8F-8127D6631F40}" type="sibTrans" cxnId="{A5749E78-C768-4539-8F2C-0E735ED1AD4A}">
      <dgm:prSet/>
      <dgm:spPr/>
      <dgm:t>
        <a:bodyPr/>
        <a:lstStyle/>
        <a:p>
          <a:endParaRPr lang="en-US"/>
        </a:p>
      </dgm:t>
    </dgm:pt>
    <dgm:pt modelId="{13CEADB0-E03A-4C6C-B241-760DD7DFFE2D}">
      <dgm:prSet phldrT="[Text]"/>
      <dgm:spPr/>
      <dgm:t>
        <a:bodyPr/>
        <a:lstStyle/>
        <a:p>
          <a:pPr rtl="1"/>
          <a:r>
            <a:rPr lang="fa-IR" dirty="0">
              <a:cs typeface="B Mitra" pitchFamily="2" charset="-78"/>
            </a:rPr>
            <a:t>جلوگیری از مقاومت به دارو (ایجاد مزاج عادت)</a:t>
          </a:r>
          <a:endParaRPr lang="en-US" dirty="0"/>
        </a:p>
      </dgm:t>
    </dgm:pt>
    <dgm:pt modelId="{D7220D1F-E240-464D-B7B4-4F7A1099F05C}" type="parTrans" cxnId="{E18AC0BE-AA8D-4959-B885-976C44A7AF9B}">
      <dgm:prSet/>
      <dgm:spPr/>
      <dgm:t>
        <a:bodyPr/>
        <a:lstStyle/>
        <a:p>
          <a:endParaRPr lang="en-US"/>
        </a:p>
      </dgm:t>
    </dgm:pt>
    <dgm:pt modelId="{A0EA07BE-FE62-474C-A1B4-AA939A2280D0}" type="sibTrans" cxnId="{E18AC0BE-AA8D-4959-B885-976C44A7AF9B}">
      <dgm:prSet/>
      <dgm:spPr/>
      <dgm:t>
        <a:bodyPr/>
        <a:lstStyle/>
        <a:p>
          <a:endParaRPr lang="en-US"/>
        </a:p>
      </dgm:t>
    </dgm:pt>
    <dgm:pt modelId="{878406E1-463C-4CB4-8A77-B6A87D06BCF4}">
      <dgm:prSet phldrT="[Text]"/>
      <dgm:spPr/>
      <dgm:t>
        <a:bodyPr/>
        <a:lstStyle/>
        <a:p>
          <a:pPr rtl="1"/>
          <a:r>
            <a:rPr lang="fa-IR">
              <a:cs typeface="B Mitra" pitchFamily="2" charset="-78"/>
            </a:rPr>
            <a:t>لزوم تعویض دارو در امراض مرکب</a:t>
          </a:r>
          <a:endParaRPr lang="en-US" dirty="0"/>
        </a:p>
      </dgm:t>
    </dgm:pt>
    <dgm:pt modelId="{6D00D9F1-59C7-4D6C-B93E-8BFEB14DA7EA}" type="parTrans" cxnId="{F1D98E60-98FF-4EA7-BAD1-79DBB74AB658}">
      <dgm:prSet/>
      <dgm:spPr/>
      <dgm:t>
        <a:bodyPr/>
        <a:lstStyle/>
        <a:p>
          <a:endParaRPr lang="en-US"/>
        </a:p>
      </dgm:t>
    </dgm:pt>
    <dgm:pt modelId="{9C848AF1-96C5-4B50-A78C-D8A4A542D013}" type="sibTrans" cxnId="{F1D98E60-98FF-4EA7-BAD1-79DBB74AB658}">
      <dgm:prSet/>
      <dgm:spPr/>
      <dgm:t>
        <a:bodyPr/>
        <a:lstStyle/>
        <a:p>
          <a:endParaRPr lang="en-US"/>
        </a:p>
      </dgm:t>
    </dgm:pt>
    <dgm:pt modelId="{1D6C4480-B8DC-4A13-8C38-53F68ADD28A8}">
      <dgm:prSet/>
      <dgm:spPr/>
      <dgm:t>
        <a:bodyPr/>
        <a:lstStyle/>
        <a:p>
          <a:pPr rtl="1"/>
          <a:r>
            <a:rPr lang="fa-IR" dirty="0">
              <a:cs typeface="B Mitra" pitchFamily="2" charset="-78"/>
            </a:rPr>
            <a:t>استفاده از داروی مشابه در صورت نبود دارو</a:t>
          </a:r>
          <a:endParaRPr lang="en-US" dirty="0"/>
        </a:p>
      </dgm:t>
    </dgm:pt>
    <dgm:pt modelId="{49A851B0-9BA7-43F4-87D0-2DE8403A20AA}" type="parTrans" cxnId="{B28678C7-078A-4618-AD22-80C7979F07BF}">
      <dgm:prSet/>
      <dgm:spPr/>
      <dgm:t>
        <a:bodyPr/>
        <a:lstStyle/>
        <a:p>
          <a:endParaRPr lang="en-US"/>
        </a:p>
      </dgm:t>
    </dgm:pt>
    <dgm:pt modelId="{2E854069-D810-47BE-B540-558AE6516B6C}" type="sibTrans" cxnId="{B28678C7-078A-4618-AD22-80C7979F07BF}">
      <dgm:prSet/>
      <dgm:spPr/>
      <dgm:t>
        <a:bodyPr/>
        <a:lstStyle/>
        <a:p>
          <a:endParaRPr lang="en-US"/>
        </a:p>
      </dgm:t>
    </dgm:pt>
    <dgm:pt modelId="{99A26C31-BE5F-41D9-A6C6-828D6A9F1481}" type="pres">
      <dgm:prSet presAssocID="{1B8EA79D-759B-49F1-BA6D-842798EBA73F}" presName="Name0" presStyleCnt="0">
        <dgm:presLayoutVars>
          <dgm:chPref val="1"/>
          <dgm:dir/>
          <dgm:animOne val="branch"/>
          <dgm:animLvl val="lvl"/>
          <dgm:resizeHandles val="exact"/>
        </dgm:presLayoutVars>
      </dgm:prSet>
      <dgm:spPr/>
      <dgm:t>
        <a:bodyPr/>
        <a:lstStyle/>
        <a:p>
          <a:pPr rtl="1"/>
          <a:endParaRPr lang="fa-IR"/>
        </a:p>
      </dgm:t>
    </dgm:pt>
    <dgm:pt modelId="{93A7D8DC-8DA7-4CA5-92E4-F94DFF81BD7D}" type="pres">
      <dgm:prSet presAssocID="{4A655C4C-52DF-47FB-9FA9-9001D29DF9DE}" presName="root1" presStyleCnt="0"/>
      <dgm:spPr/>
    </dgm:pt>
    <dgm:pt modelId="{6BA70BB7-E2AA-4349-B6AB-CA49DED775FF}" type="pres">
      <dgm:prSet presAssocID="{4A655C4C-52DF-47FB-9FA9-9001D29DF9DE}" presName="LevelOneTextNode" presStyleLbl="node0" presStyleIdx="0" presStyleCnt="1">
        <dgm:presLayoutVars>
          <dgm:chPref val="3"/>
        </dgm:presLayoutVars>
      </dgm:prSet>
      <dgm:spPr/>
      <dgm:t>
        <a:bodyPr/>
        <a:lstStyle/>
        <a:p>
          <a:pPr rtl="1"/>
          <a:endParaRPr lang="fa-IR"/>
        </a:p>
      </dgm:t>
    </dgm:pt>
    <dgm:pt modelId="{FE6265A9-4B98-495E-93C3-BC3E23B45868}" type="pres">
      <dgm:prSet presAssocID="{4A655C4C-52DF-47FB-9FA9-9001D29DF9DE}" presName="level2hierChild" presStyleCnt="0"/>
      <dgm:spPr/>
    </dgm:pt>
    <dgm:pt modelId="{595DF607-E867-4155-9D56-A23BA06054A1}" type="pres">
      <dgm:prSet presAssocID="{49A851B0-9BA7-43F4-87D0-2DE8403A20AA}" presName="conn2-1" presStyleLbl="parChTrans1D2" presStyleIdx="0" presStyleCnt="4"/>
      <dgm:spPr/>
      <dgm:t>
        <a:bodyPr/>
        <a:lstStyle/>
        <a:p>
          <a:pPr rtl="1"/>
          <a:endParaRPr lang="fa-IR"/>
        </a:p>
      </dgm:t>
    </dgm:pt>
    <dgm:pt modelId="{A7969B4A-E4D0-4028-A502-71138DB9AC2C}" type="pres">
      <dgm:prSet presAssocID="{49A851B0-9BA7-43F4-87D0-2DE8403A20AA}" presName="connTx" presStyleLbl="parChTrans1D2" presStyleIdx="0" presStyleCnt="4"/>
      <dgm:spPr/>
      <dgm:t>
        <a:bodyPr/>
        <a:lstStyle/>
        <a:p>
          <a:pPr rtl="1"/>
          <a:endParaRPr lang="fa-IR"/>
        </a:p>
      </dgm:t>
    </dgm:pt>
    <dgm:pt modelId="{29EA22E8-673B-4AF5-AA62-5E22CE4DB2DD}" type="pres">
      <dgm:prSet presAssocID="{1D6C4480-B8DC-4A13-8C38-53F68ADD28A8}" presName="root2" presStyleCnt="0"/>
      <dgm:spPr/>
    </dgm:pt>
    <dgm:pt modelId="{00AA2457-6788-42BF-9009-AA32B5278A85}" type="pres">
      <dgm:prSet presAssocID="{1D6C4480-B8DC-4A13-8C38-53F68ADD28A8}" presName="LevelTwoTextNode" presStyleLbl="node2" presStyleIdx="0" presStyleCnt="4" custScaleX="227647">
        <dgm:presLayoutVars>
          <dgm:chPref val="3"/>
        </dgm:presLayoutVars>
      </dgm:prSet>
      <dgm:spPr/>
      <dgm:t>
        <a:bodyPr/>
        <a:lstStyle/>
        <a:p>
          <a:pPr rtl="1"/>
          <a:endParaRPr lang="fa-IR"/>
        </a:p>
      </dgm:t>
    </dgm:pt>
    <dgm:pt modelId="{70A16B7A-F8B6-4F20-819E-330E84D89CF6}" type="pres">
      <dgm:prSet presAssocID="{1D6C4480-B8DC-4A13-8C38-53F68ADD28A8}" presName="level3hierChild" presStyleCnt="0"/>
      <dgm:spPr/>
    </dgm:pt>
    <dgm:pt modelId="{57F3BD08-CD79-4781-8719-10E921EC9B29}" type="pres">
      <dgm:prSet presAssocID="{E3C979AB-52CE-4664-B197-46A3ABBE765B}" presName="conn2-1" presStyleLbl="parChTrans1D2" presStyleIdx="1" presStyleCnt="4"/>
      <dgm:spPr/>
      <dgm:t>
        <a:bodyPr/>
        <a:lstStyle/>
        <a:p>
          <a:pPr rtl="1"/>
          <a:endParaRPr lang="fa-IR"/>
        </a:p>
      </dgm:t>
    </dgm:pt>
    <dgm:pt modelId="{09B37C87-B5DB-4F38-A822-56F3FE48C9AB}" type="pres">
      <dgm:prSet presAssocID="{E3C979AB-52CE-4664-B197-46A3ABBE765B}" presName="connTx" presStyleLbl="parChTrans1D2" presStyleIdx="1" presStyleCnt="4"/>
      <dgm:spPr/>
      <dgm:t>
        <a:bodyPr/>
        <a:lstStyle/>
        <a:p>
          <a:pPr rtl="1"/>
          <a:endParaRPr lang="fa-IR"/>
        </a:p>
      </dgm:t>
    </dgm:pt>
    <dgm:pt modelId="{98BCD929-3D56-46E3-9622-B635EC0B6063}" type="pres">
      <dgm:prSet presAssocID="{932AAE99-5383-4F46-959E-4FB8F5516223}" presName="root2" presStyleCnt="0"/>
      <dgm:spPr/>
    </dgm:pt>
    <dgm:pt modelId="{BD15CD92-520A-48D5-8DCC-426301930E6E}" type="pres">
      <dgm:prSet presAssocID="{932AAE99-5383-4F46-959E-4FB8F5516223}" presName="LevelTwoTextNode" presStyleLbl="node2" presStyleIdx="1" presStyleCnt="4" custScaleX="223087">
        <dgm:presLayoutVars>
          <dgm:chPref val="3"/>
        </dgm:presLayoutVars>
      </dgm:prSet>
      <dgm:spPr/>
      <dgm:t>
        <a:bodyPr/>
        <a:lstStyle/>
        <a:p>
          <a:pPr rtl="1"/>
          <a:endParaRPr lang="fa-IR"/>
        </a:p>
      </dgm:t>
    </dgm:pt>
    <dgm:pt modelId="{0A8801AF-F698-4A81-8697-0E30BE3A5AD1}" type="pres">
      <dgm:prSet presAssocID="{932AAE99-5383-4F46-959E-4FB8F5516223}" presName="level3hierChild" presStyleCnt="0"/>
      <dgm:spPr/>
    </dgm:pt>
    <dgm:pt modelId="{7A120988-D002-464B-8EDB-71AFF9D22523}" type="pres">
      <dgm:prSet presAssocID="{D7220D1F-E240-464D-B7B4-4F7A1099F05C}" presName="conn2-1" presStyleLbl="parChTrans1D2" presStyleIdx="2" presStyleCnt="4"/>
      <dgm:spPr/>
      <dgm:t>
        <a:bodyPr/>
        <a:lstStyle/>
        <a:p>
          <a:pPr rtl="1"/>
          <a:endParaRPr lang="fa-IR"/>
        </a:p>
      </dgm:t>
    </dgm:pt>
    <dgm:pt modelId="{A4B11A8A-39ED-4E36-A454-3BF2F3640A4B}" type="pres">
      <dgm:prSet presAssocID="{D7220D1F-E240-464D-B7B4-4F7A1099F05C}" presName="connTx" presStyleLbl="parChTrans1D2" presStyleIdx="2" presStyleCnt="4"/>
      <dgm:spPr/>
      <dgm:t>
        <a:bodyPr/>
        <a:lstStyle/>
        <a:p>
          <a:pPr rtl="1"/>
          <a:endParaRPr lang="fa-IR"/>
        </a:p>
      </dgm:t>
    </dgm:pt>
    <dgm:pt modelId="{98683869-86CA-41A4-BEC1-9B8265A1C84E}" type="pres">
      <dgm:prSet presAssocID="{13CEADB0-E03A-4C6C-B241-760DD7DFFE2D}" presName="root2" presStyleCnt="0"/>
      <dgm:spPr/>
    </dgm:pt>
    <dgm:pt modelId="{F19B4715-915B-4C99-8ADB-961EB560F9EB}" type="pres">
      <dgm:prSet presAssocID="{13CEADB0-E03A-4C6C-B241-760DD7DFFE2D}" presName="LevelTwoTextNode" presStyleLbl="node2" presStyleIdx="2" presStyleCnt="4" custScaleX="226265">
        <dgm:presLayoutVars>
          <dgm:chPref val="3"/>
        </dgm:presLayoutVars>
      </dgm:prSet>
      <dgm:spPr/>
      <dgm:t>
        <a:bodyPr/>
        <a:lstStyle/>
        <a:p>
          <a:pPr rtl="1"/>
          <a:endParaRPr lang="fa-IR"/>
        </a:p>
      </dgm:t>
    </dgm:pt>
    <dgm:pt modelId="{62DBE4A9-F8A8-45D5-B947-3279F9233BB4}" type="pres">
      <dgm:prSet presAssocID="{13CEADB0-E03A-4C6C-B241-760DD7DFFE2D}" presName="level3hierChild" presStyleCnt="0"/>
      <dgm:spPr/>
    </dgm:pt>
    <dgm:pt modelId="{68F677D5-5FB6-459B-8428-91DFEA863A93}" type="pres">
      <dgm:prSet presAssocID="{6D00D9F1-59C7-4D6C-B93E-8BFEB14DA7EA}" presName="conn2-1" presStyleLbl="parChTrans1D2" presStyleIdx="3" presStyleCnt="4"/>
      <dgm:spPr/>
      <dgm:t>
        <a:bodyPr/>
        <a:lstStyle/>
        <a:p>
          <a:pPr rtl="1"/>
          <a:endParaRPr lang="fa-IR"/>
        </a:p>
      </dgm:t>
    </dgm:pt>
    <dgm:pt modelId="{14DF7E14-9319-4E4F-9F69-EBFF3A4696E4}" type="pres">
      <dgm:prSet presAssocID="{6D00D9F1-59C7-4D6C-B93E-8BFEB14DA7EA}" presName="connTx" presStyleLbl="parChTrans1D2" presStyleIdx="3" presStyleCnt="4"/>
      <dgm:spPr/>
      <dgm:t>
        <a:bodyPr/>
        <a:lstStyle/>
        <a:p>
          <a:pPr rtl="1"/>
          <a:endParaRPr lang="fa-IR"/>
        </a:p>
      </dgm:t>
    </dgm:pt>
    <dgm:pt modelId="{2C384CBF-CF79-4D12-B49E-026853CAF9CA}" type="pres">
      <dgm:prSet presAssocID="{878406E1-463C-4CB4-8A77-B6A87D06BCF4}" presName="root2" presStyleCnt="0"/>
      <dgm:spPr/>
    </dgm:pt>
    <dgm:pt modelId="{9B28E532-F96A-464B-9057-A3CC993877E0}" type="pres">
      <dgm:prSet presAssocID="{878406E1-463C-4CB4-8A77-B6A87D06BCF4}" presName="LevelTwoTextNode" presStyleLbl="node2" presStyleIdx="3" presStyleCnt="4" custScaleX="226264">
        <dgm:presLayoutVars>
          <dgm:chPref val="3"/>
        </dgm:presLayoutVars>
      </dgm:prSet>
      <dgm:spPr/>
      <dgm:t>
        <a:bodyPr/>
        <a:lstStyle/>
        <a:p>
          <a:pPr rtl="1"/>
          <a:endParaRPr lang="fa-IR"/>
        </a:p>
      </dgm:t>
    </dgm:pt>
    <dgm:pt modelId="{7870C832-1DCD-47FB-8D49-504EFBD59927}" type="pres">
      <dgm:prSet presAssocID="{878406E1-463C-4CB4-8A77-B6A87D06BCF4}" presName="level3hierChild" presStyleCnt="0"/>
      <dgm:spPr/>
    </dgm:pt>
  </dgm:ptLst>
  <dgm:cxnLst>
    <dgm:cxn modelId="{12FC407C-EF67-45A5-A30C-52D9ADCC0095}" type="presOf" srcId="{4A655C4C-52DF-47FB-9FA9-9001D29DF9DE}" destId="{6BA70BB7-E2AA-4349-B6AB-CA49DED775FF}" srcOrd="0" destOrd="0" presId="urn:microsoft.com/office/officeart/2008/layout/HorizontalMultiLevelHierarchy"/>
    <dgm:cxn modelId="{B6464CE5-CE48-4D0B-87C7-CF5E42A7EA56}" type="presOf" srcId="{6D00D9F1-59C7-4D6C-B93E-8BFEB14DA7EA}" destId="{68F677D5-5FB6-459B-8428-91DFEA863A93}" srcOrd="0" destOrd="0" presId="urn:microsoft.com/office/officeart/2008/layout/HorizontalMultiLevelHierarchy"/>
    <dgm:cxn modelId="{E18AC0BE-AA8D-4959-B885-976C44A7AF9B}" srcId="{4A655C4C-52DF-47FB-9FA9-9001D29DF9DE}" destId="{13CEADB0-E03A-4C6C-B241-760DD7DFFE2D}" srcOrd="2" destOrd="0" parTransId="{D7220D1F-E240-464D-B7B4-4F7A1099F05C}" sibTransId="{A0EA07BE-FE62-474C-A1B4-AA939A2280D0}"/>
    <dgm:cxn modelId="{A5749E78-C768-4539-8F2C-0E735ED1AD4A}" srcId="{4A655C4C-52DF-47FB-9FA9-9001D29DF9DE}" destId="{932AAE99-5383-4F46-959E-4FB8F5516223}" srcOrd="1" destOrd="0" parTransId="{E3C979AB-52CE-4664-B197-46A3ABBE765B}" sibTransId="{185B9DBC-911C-4B06-AC8F-8127D6631F40}"/>
    <dgm:cxn modelId="{1A717322-177F-4754-B8D6-84216324A34C}" type="presOf" srcId="{E3C979AB-52CE-4664-B197-46A3ABBE765B}" destId="{57F3BD08-CD79-4781-8719-10E921EC9B29}" srcOrd="0" destOrd="0" presId="urn:microsoft.com/office/officeart/2008/layout/HorizontalMultiLevelHierarchy"/>
    <dgm:cxn modelId="{6CA89D22-26C5-44FE-AD0C-868C8B8DE8F7}" type="presOf" srcId="{6D00D9F1-59C7-4D6C-B93E-8BFEB14DA7EA}" destId="{14DF7E14-9319-4E4F-9F69-EBFF3A4696E4}" srcOrd="1" destOrd="0" presId="urn:microsoft.com/office/officeart/2008/layout/HorizontalMultiLevelHierarchy"/>
    <dgm:cxn modelId="{2C28AD90-4E1E-4B21-97FA-4742B9F437C5}" type="presOf" srcId="{49A851B0-9BA7-43F4-87D0-2DE8403A20AA}" destId="{595DF607-E867-4155-9D56-A23BA06054A1}" srcOrd="0" destOrd="0" presId="urn:microsoft.com/office/officeart/2008/layout/HorizontalMultiLevelHierarchy"/>
    <dgm:cxn modelId="{FEC3A678-F286-4A23-A6AE-54082F4A3D5F}" type="presOf" srcId="{1B8EA79D-759B-49F1-BA6D-842798EBA73F}" destId="{99A26C31-BE5F-41D9-A6C6-828D6A9F1481}" srcOrd="0" destOrd="0" presId="urn:microsoft.com/office/officeart/2008/layout/HorizontalMultiLevelHierarchy"/>
    <dgm:cxn modelId="{F1D98E60-98FF-4EA7-BAD1-79DBB74AB658}" srcId="{4A655C4C-52DF-47FB-9FA9-9001D29DF9DE}" destId="{878406E1-463C-4CB4-8A77-B6A87D06BCF4}" srcOrd="3" destOrd="0" parTransId="{6D00D9F1-59C7-4D6C-B93E-8BFEB14DA7EA}" sibTransId="{9C848AF1-96C5-4B50-A78C-D8A4A542D013}"/>
    <dgm:cxn modelId="{6DED2634-376E-41AD-B1E3-F224C7138369}" type="presOf" srcId="{932AAE99-5383-4F46-959E-4FB8F5516223}" destId="{BD15CD92-520A-48D5-8DCC-426301930E6E}" srcOrd="0" destOrd="0" presId="urn:microsoft.com/office/officeart/2008/layout/HorizontalMultiLevelHierarchy"/>
    <dgm:cxn modelId="{3A2DCD7E-1207-487D-B08C-017C3567B2E5}" type="presOf" srcId="{878406E1-463C-4CB4-8A77-B6A87D06BCF4}" destId="{9B28E532-F96A-464B-9057-A3CC993877E0}" srcOrd="0" destOrd="0" presId="urn:microsoft.com/office/officeart/2008/layout/HorizontalMultiLevelHierarchy"/>
    <dgm:cxn modelId="{6CCDFF6F-563C-425D-88E5-766A03AE21F8}" srcId="{1B8EA79D-759B-49F1-BA6D-842798EBA73F}" destId="{4A655C4C-52DF-47FB-9FA9-9001D29DF9DE}" srcOrd="0" destOrd="0" parTransId="{C5FA3D63-F0C3-45D1-BD2B-B4B2412CE530}" sibTransId="{5C86C785-5214-46D1-A93A-3790A42612E9}"/>
    <dgm:cxn modelId="{22091929-8F2C-4646-ABB2-854062CBC015}" type="presOf" srcId="{D7220D1F-E240-464D-B7B4-4F7A1099F05C}" destId="{7A120988-D002-464B-8EDB-71AFF9D22523}" srcOrd="0" destOrd="0" presId="urn:microsoft.com/office/officeart/2008/layout/HorizontalMultiLevelHierarchy"/>
    <dgm:cxn modelId="{04E1E700-F536-4FDB-AAFF-1612434A4F8F}" type="presOf" srcId="{E3C979AB-52CE-4664-B197-46A3ABBE765B}" destId="{09B37C87-B5DB-4F38-A822-56F3FE48C9AB}" srcOrd="1" destOrd="0" presId="urn:microsoft.com/office/officeart/2008/layout/HorizontalMultiLevelHierarchy"/>
    <dgm:cxn modelId="{1DC28093-853A-4217-B965-AF2A78474BEC}" type="presOf" srcId="{1D6C4480-B8DC-4A13-8C38-53F68ADD28A8}" destId="{00AA2457-6788-42BF-9009-AA32B5278A85}" srcOrd="0" destOrd="0" presId="urn:microsoft.com/office/officeart/2008/layout/HorizontalMultiLevelHierarchy"/>
    <dgm:cxn modelId="{AC996DAD-ABE1-4849-A49F-F62292C6A2D5}" type="presOf" srcId="{D7220D1F-E240-464D-B7B4-4F7A1099F05C}" destId="{A4B11A8A-39ED-4E36-A454-3BF2F3640A4B}" srcOrd="1" destOrd="0" presId="urn:microsoft.com/office/officeart/2008/layout/HorizontalMultiLevelHierarchy"/>
    <dgm:cxn modelId="{B28678C7-078A-4618-AD22-80C7979F07BF}" srcId="{4A655C4C-52DF-47FB-9FA9-9001D29DF9DE}" destId="{1D6C4480-B8DC-4A13-8C38-53F68ADD28A8}" srcOrd="0" destOrd="0" parTransId="{49A851B0-9BA7-43F4-87D0-2DE8403A20AA}" sibTransId="{2E854069-D810-47BE-B540-558AE6516B6C}"/>
    <dgm:cxn modelId="{F2D1D789-7E0D-4B74-ABDA-4437EFB4AE5A}" type="presOf" srcId="{49A851B0-9BA7-43F4-87D0-2DE8403A20AA}" destId="{A7969B4A-E4D0-4028-A502-71138DB9AC2C}" srcOrd="1" destOrd="0" presId="urn:microsoft.com/office/officeart/2008/layout/HorizontalMultiLevelHierarchy"/>
    <dgm:cxn modelId="{B43FE57D-AD95-4327-A829-B3A11AA6E03B}" type="presOf" srcId="{13CEADB0-E03A-4C6C-B241-760DD7DFFE2D}" destId="{F19B4715-915B-4C99-8ADB-961EB560F9EB}" srcOrd="0" destOrd="0" presId="urn:microsoft.com/office/officeart/2008/layout/HorizontalMultiLevelHierarchy"/>
    <dgm:cxn modelId="{38D9C97C-6465-4ED1-B31B-A78D6E066C5D}" type="presParOf" srcId="{99A26C31-BE5F-41D9-A6C6-828D6A9F1481}" destId="{93A7D8DC-8DA7-4CA5-92E4-F94DFF81BD7D}" srcOrd="0" destOrd="0" presId="urn:microsoft.com/office/officeart/2008/layout/HorizontalMultiLevelHierarchy"/>
    <dgm:cxn modelId="{9E5289DB-E429-4C28-A093-41B1D940C07E}" type="presParOf" srcId="{93A7D8DC-8DA7-4CA5-92E4-F94DFF81BD7D}" destId="{6BA70BB7-E2AA-4349-B6AB-CA49DED775FF}" srcOrd="0" destOrd="0" presId="urn:microsoft.com/office/officeart/2008/layout/HorizontalMultiLevelHierarchy"/>
    <dgm:cxn modelId="{5A7B40CE-F9B1-452B-84D2-35E3362F7BA6}" type="presParOf" srcId="{93A7D8DC-8DA7-4CA5-92E4-F94DFF81BD7D}" destId="{FE6265A9-4B98-495E-93C3-BC3E23B45868}" srcOrd="1" destOrd="0" presId="urn:microsoft.com/office/officeart/2008/layout/HorizontalMultiLevelHierarchy"/>
    <dgm:cxn modelId="{F2ACFF67-AD0D-4160-B00B-72312A6FD184}" type="presParOf" srcId="{FE6265A9-4B98-495E-93C3-BC3E23B45868}" destId="{595DF607-E867-4155-9D56-A23BA06054A1}" srcOrd="0" destOrd="0" presId="urn:microsoft.com/office/officeart/2008/layout/HorizontalMultiLevelHierarchy"/>
    <dgm:cxn modelId="{67C6D886-4993-4ADE-BEF3-73DB64F073C8}" type="presParOf" srcId="{595DF607-E867-4155-9D56-A23BA06054A1}" destId="{A7969B4A-E4D0-4028-A502-71138DB9AC2C}" srcOrd="0" destOrd="0" presId="urn:microsoft.com/office/officeart/2008/layout/HorizontalMultiLevelHierarchy"/>
    <dgm:cxn modelId="{5D55AB75-AC7C-43AD-AED1-3D80D1B1F9A1}" type="presParOf" srcId="{FE6265A9-4B98-495E-93C3-BC3E23B45868}" destId="{29EA22E8-673B-4AF5-AA62-5E22CE4DB2DD}" srcOrd="1" destOrd="0" presId="urn:microsoft.com/office/officeart/2008/layout/HorizontalMultiLevelHierarchy"/>
    <dgm:cxn modelId="{7A28267B-8962-4308-B481-9EB9EB478B7C}" type="presParOf" srcId="{29EA22E8-673B-4AF5-AA62-5E22CE4DB2DD}" destId="{00AA2457-6788-42BF-9009-AA32B5278A85}" srcOrd="0" destOrd="0" presId="urn:microsoft.com/office/officeart/2008/layout/HorizontalMultiLevelHierarchy"/>
    <dgm:cxn modelId="{7D493D9D-33DD-41B0-92A4-5498994BE6EB}" type="presParOf" srcId="{29EA22E8-673B-4AF5-AA62-5E22CE4DB2DD}" destId="{70A16B7A-F8B6-4F20-819E-330E84D89CF6}" srcOrd="1" destOrd="0" presId="urn:microsoft.com/office/officeart/2008/layout/HorizontalMultiLevelHierarchy"/>
    <dgm:cxn modelId="{8A982E96-2B3D-48B5-BC71-8E66EDBBFEFD}" type="presParOf" srcId="{FE6265A9-4B98-495E-93C3-BC3E23B45868}" destId="{57F3BD08-CD79-4781-8719-10E921EC9B29}" srcOrd="2" destOrd="0" presId="urn:microsoft.com/office/officeart/2008/layout/HorizontalMultiLevelHierarchy"/>
    <dgm:cxn modelId="{69923086-8BD2-4BE0-97F0-1D0C1F4D45EC}" type="presParOf" srcId="{57F3BD08-CD79-4781-8719-10E921EC9B29}" destId="{09B37C87-B5DB-4F38-A822-56F3FE48C9AB}" srcOrd="0" destOrd="0" presId="urn:microsoft.com/office/officeart/2008/layout/HorizontalMultiLevelHierarchy"/>
    <dgm:cxn modelId="{FDD570C6-BE37-471E-8B6E-9FA99D998ED7}" type="presParOf" srcId="{FE6265A9-4B98-495E-93C3-BC3E23B45868}" destId="{98BCD929-3D56-46E3-9622-B635EC0B6063}" srcOrd="3" destOrd="0" presId="urn:microsoft.com/office/officeart/2008/layout/HorizontalMultiLevelHierarchy"/>
    <dgm:cxn modelId="{7FA5FBEA-6688-4909-B31A-6311E60A54CA}" type="presParOf" srcId="{98BCD929-3D56-46E3-9622-B635EC0B6063}" destId="{BD15CD92-520A-48D5-8DCC-426301930E6E}" srcOrd="0" destOrd="0" presId="urn:microsoft.com/office/officeart/2008/layout/HorizontalMultiLevelHierarchy"/>
    <dgm:cxn modelId="{C6FE7E7B-6D54-4F07-841B-EBECE7F144B0}" type="presParOf" srcId="{98BCD929-3D56-46E3-9622-B635EC0B6063}" destId="{0A8801AF-F698-4A81-8697-0E30BE3A5AD1}" srcOrd="1" destOrd="0" presId="urn:microsoft.com/office/officeart/2008/layout/HorizontalMultiLevelHierarchy"/>
    <dgm:cxn modelId="{67092D07-5003-40C8-9449-526A05244C4F}" type="presParOf" srcId="{FE6265A9-4B98-495E-93C3-BC3E23B45868}" destId="{7A120988-D002-464B-8EDB-71AFF9D22523}" srcOrd="4" destOrd="0" presId="urn:microsoft.com/office/officeart/2008/layout/HorizontalMultiLevelHierarchy"/>
    <dgm:cxn modelId="{7ACBD926-CA7E-4C9D-9CAA-1DC7223F9B67}" type="presParOf" srcId="{7A120988-D002-464B-8EDB-71AFF9D22523}" destId="{A4B11A8A-39ED-4E36-A454-3BF2F3640A4B}" srcOrd="0" destOrd="0" presId="urn:microsoft.com/office/officeart/2008/layout/HorizontalMultiLevelHierarchy"/>
    <dgm:cxn modelId="{E58F64E2-796D-40AD-AE8B-37A5A5DD8516}" type="presParOf" srcId="{FE6265A9-4B98-495E-93C3-BC3E23B45868}" destId="{98683869-86CA-41A4-BEC1-9B8265A1C84E}" srcOrd="5" destOrd="0" presId="urn:microsoft.com/office/officeart/2008/layout/HorizontalMultiLevelHierarchy"/>
    <dgm:cxn modelId="{FCC92A8A-5CBD-4F94-A5CD-C9CA473B3D4D}" type="presParOf" srcId="{98683869-86CA-41A4-BEC1-9B8265A1C84E}" destId="{F19B4715-915B-4C99-8ADB-961EB560F9EB}" srcOrd="0" destOrd="0" presId="urn:microsoft.com/office/officeart/2008/layout/HorizontalMultiLevelHierarchy"/>
    <dgm:cxn modelId="{4D333CEA-7DEE-46C2-A4D3-4133DD2E6EAA}" type="presParOf" srcId="{98683869-86CA-41A4-BEC1-9B8265A1C84E}" destId="{62DBE4A9-F8A8-45D5-B947-3279F9233BB4}" srcOrd="1" destOrd="0" presId="urn:microsoft.com/office/officeart/2008/layout/HorizontalMultiLevelHierarchy"/>
    <dgm:cxn modelId="{2F50C700-8DF1-4AC7-8623-EBBEEF3322DA}" type="presParOf" srcId="{FE6265A9-4B98-495E-93C3-BC3E23B45868}" destId="{68F677D5-5FB6-459B-8428-91DFEA863A93}" srcOrd="6" destOrd="0" presId="urn:microsoft.com/office/officeart/2008/layout/HorizontalMultiLevelHierarchy"/>
    <dgm:cxn modelId="{C7E3B884-3F92-437F-970D-FA99FD1C498E}" type="presParOf" srcId="{68F677D5-5FB6-459B-8428-91DFEA863A93}" destId="{14DF7E14-9319-4E4F-9F69-EBFF3A4696E4}" srcOrd="0" destOrd="0" presId="urn:microsoft.com/office/officeart/2008/layout/HorizontalMultiLevelHierarchy"/>
    <dgm:cxn modelId="{1E522C53-0E60-4299-ADCA-C9933A63F220}" type="presParOf" srcId="{FE6265A9-4B98-495E-93C3-BC3E23B45868}" destId="{2C384CBF-CF79-4D12-B49E-026853CAF9CA}" srcOrd="7" destOrd="0" presId="urn:microsoft.com/office/officeart/2008/layout/HorizontalMultiLevelHierarchy"/>
    <dgm:cxn modelId="{3D6167CF-3963-4CE7-AD48-681CB23945B1}" type="presParOf" srcId="{2C384CBF-CF79-4D12-B49E-026853CAF9CA}" destId="{9B28E532-F96A-464B-9057-A3CC993877E0}" srcOrd="0" destOrd="0" presId="urn:microsoft.com/office/officeart/2008/layout/HorizontalMultiLevelHierarchy"/>
    <dgm:cxn modelId="{851A7A26-C5E4-4458-A6A1-ADE41F0E4E3B}" type="presParOf" srcId="{2C384CBF-CF79-4D12-B49E-026853CAF9CA}" destId="{7870C832-1DCD-47FB-8D49-504EFBD5992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DE47A95-6C1F-4B49-94C8-3A5190CB6BDE}" type="doc">
      <dgm:prSet loTypeId="urn:microsoft.com/office/officeart/2008/layout/HalfCircleOrganizationChart" loCatId="hierarchy" qsTypeId="urn:microsoft.com/office/officeart/2005/8/quickstyle/3d2#2" qsCatId="3D" csTypeId="urn:microsoft.com/office/officeart/2005/8/colors/colorful5" csCatId="colorful" phldr="1"/>
      <dgm:spPr/>
      <dgm:t>
        <a:bodyPr/>
        <a:lstStyle/>
        <a:p>
          <a:endParaRPr lang="en-US"/>
        </a:p>
      </dgm:t>
    </dgm:pt>
    <dgm:pt modelId="{4400293D-0534-47A6-8A7F-5E4197441D24}">
      <dgm:prSet phldrT="[Text]" custT="1"/>
      <dgm:spPr/>
      <dgm:t>
        <a:bodyPr/>
        <a:lstStyle/>
        <a:p>
          <a:r>
            <a:rPr lang="fa-IR" sz="2400" b="1" dirty="0">
              <a:cs typeface="B Mitra" panose="00000400000000000000" pitchFamily="2" charset="-78"/>
            </a:rPr>
            <a:t>اثر بخشی ماده مصرفی</a:t>
          </a:r>
          <a:endParaRPr lang="en-US" sz="2400" b="1" dirty="0">
            <a:cs typeface="B Mitra" panose="00000400000000000000" pitchFamily="2" charset="-78"/>
          </a:endParaRPr>
        </a:p>
      </dgm:t>
    </dgm:pt>
    <dgm:pt modelId="{9261BEA7-EB83-4DD1-A50D-55258B7B5928}" type="parTrans" cxnId="{221FACAD-6D2B-48A9-B8A5-7ECEDFF289BC}">
      <dgm:prSet/>
      <dgm:spPr/>
      <dgm:t>
        <a:bodyPr/>
        <a:lstStyle/>
        <a:p>
          <a:endParaRPr lang="en-US" sz="2800">
            <a:cs typeface="B Mitra" panose="00000400000000000000" pitchFamily="2" charset="-78"/>
          </a:endParaRPr>
        </a:p>
      </dgm:t>
    </dgm:pt>
    <dgm:pt modelId="{2294C9D4-5F72-4393-B212-67B48C671849}" type="sibTrans" cxnId="{221FACAD-6D2B-48A9-B8A5-7ECEDFF289BC}">
      <dgm:prSet/>
      <dgm:spPr/>
      <dgm:t>
        <a:bodyPr/>
        <a:lstStyle/>
        <a:p>
          <a:endParaRPr lang="en-US" sz="2800">
            <a:cs typeface="B Mitra" panose="00000400000000000000" pitchFamily="2" charset="-78"/>
          </a:endParaRPr>
        </a:p>
      </dgm:t>
    </dgm:pt>
    <dgm:pt modelId="{92804F80-192B-432A-A4EF-324FA3C30EF8}">
      <dgm:prSet phldrT="[Text]" custT="1"/>
      <dgm:spPr/>
      <dgm:t>
        <a:bodyPr/>
        <a:lstStyle/>
        <a:p>
          <a:r>
            <a:rPr lang="fa-IR" sz="2400" dirty="0">
              <a:cs typeface="B Mitra" pitchFamily="2" charset="-78"/>
            </a:rPr>
            <a:t>صورت نوعیه (ذوالخاصیه)</a:t>
          </a:r>
          <a:endParaRPr lang="en-US" sz="2400" dirty="0">
            <a:cs typeface="B Mitra" panose="00000400000000000000" pitchFamily="2" charset="-78"/>
          </a:endParaRPr>
        </a:p>
      </dgm:t>
    </dgm:pt>
    <dgm:pt modelId="{DAF6CA78-7B37-48F5-AEA1-D39B5AB8F387}" type="parTrans" cxnId="{3075816C-D6D9-4E3A-B1F0-E93BBA34AFD3}">
      <dgm:prSet/>
      <dgm:spPr/>
      <dgm:t>
        <a:bodyPr/>
        <a:lstStyle/>
        <a:p>
          <a:endParaRPr lang="en-US" sz="2800">
            <a:cs typeface="B Mitra" panose="00000400000000000000" pitchFamily="2" charset="-78"/>
          </a:endParaRPr>
        </a:p>
      </dgm:t>
    </dgm:pt>
    <dgm:pt modelId="{9CED30A1-0CE1-456A-B132-10BEC0739513}" type="sibTrans" cxnId="{3075816C-D6D9-4E3A-B1F0-E93BBA34AFD3}">
      <dgm:prSet/>
      <dgm:spPr/>
      <dgm:t>
        <a:bodyPr/>
        <a:lstStyle/>
        <a:p>
          <a:endParaRPr lang="en-US" sz="2800">
            <a:cs typeface="B Mitra" panose="00000400000000000000" pitchFamily="2" charset="-78"/>
          </a:endParaRPr>
        </a:p>
      </dgm:t>
    </dgm:pt>
    <dgm:pt modelId="{78B57B5E-B97B-4F23-8B1A-E516F040AA70}">
      <dgm:prSet phldrT="[Text]" custT="1"/>
      <dgm:spPr/>
      <dgm:t>
        <a:bodyPr/>
        <a:lstStyle/>
        <a:p>
          <a:pPr rtl="1"/>
          <a:r>
            <a:rPr lang="fa-IR" sz="2400" dirty="0">
              <a:cs typeface="B Mitra" pitchFamily="2" charset="-78"/>
            </a:rPr>
            <a:t>کیفیت (دارو)</a:t>
          </a:r>
          <a:endParaRPr lang="en-US" sz="2400" dirty="0">
            <a:cs typeface="B Mitra" panose="00000400000000000000" pitchFamily="2" charset="-78"/>
          </a:endParaRPr>
        </a:p>
      </dgm:t>
    </dgm:pt>
    <dgm:pt modelId="{5C0A749C-3F3F-42FF-9C4B-88D50EC3C03C}" type="parTrans" cxnId="{A28FA3BC-172C-4096-855F-CF7E715F3BBF}">
      <dgm:prSet/>
      <dgm:spPr/>
      <dgm:t>
        <a:bodyPr/>
        <a:lstStyle/>
        <a:p>
          <a:endParaRPr lang="en-US" sz="2800">
            <a:cs typeface="B Mitra" panose="00000400000000000000" pitchFamily="2" charset="-78"/>
          </a:endParaRPr>
        </a:p>
      </dgm:t>
    </dgm:pt>
    <dgm:pt modelId="{148F3EF6-611D-4BA0-BD9B-4B7AB5EBCC8F}" type="sibTrans" cxnId="{A28FA3BC-172C-4096-855F-CF7E715F3BBF}">
      <dgm:prSet/>
      <dgm:spPr/>
      <dgm:t>
        <a:bodyPr/>
        <a:lstStyle/>
        <a:p>
          <a:endParaRPr lang="en-US" sz="2800">
            <a:cs typeface="B Mitra" panose="00000400000000000000" pitchFamily="2" charset="-78"/>
          </a:endParaRPr>
        </a:p>
      </dgm:t>
    </dgm:pt>
    <dgm:pt modelId="{98796F86-9647-4A0D-A256-1103B167F40C}">
      <dgm:prSet phldrT="[Text]" custT="1"/>
      <dgm:spPr/>
      <dgm:t>
        <a:bodyPr/>
        <a:lstStyle/>
        <a:p>
          <a:pPr rtl="1"/>
          <a:r>
            <a:rPr lang="fa-IR" sz="2400" dirty="0">
              <a:cs typeface="B Mitra" pitchFamily="2" charset="-78"/>
            </a:rPr>
            <a:t>ماده (غذا)</a:t>
          </a:r>
          <a:endParaRPr lang="en-US" sz="2400" dirty="0">
            <a:cs typeface="B Mitra" panose="00000400000000000000" pitchFamily="2" charset="-78"/>
          </a:endParaRPr>
        </a:p>
      </dgm:t>
    </dgm:pt>
    <dgm:pt modelId="{A95165E7-4240-4A6A-94AC-AEBC45D8D513}" type="parTrans" cxnId="{533F4DD2-30C6-4104-BC6E-124530F8FC05}">
      <dgm:prSet/>
      <dgm:spPr/>
      <dgm:t>
        <a:bodyPr/>
        <a:lstStyle/>
        <a:p>
          <a:endParaRPr lang="en-US" sz="2800">
            <a:cs typeface="B Mitra" panose="00000400000000000000" pitchFamily="2" charset="-78"/>
          </a:endParaRPr>
        </a:p>
      </dgm:t>
    </dgm:pt>
    <dgm:pt modelId="{BEF7CE81-2678-488A-B8C1-6E84100218FF}" type="sibTrans" cxnId="{533F4DD2-30C6-4104-BC6E-124530F8FC05}">
      <dgm:prSet/>
      <dgm:spPr/>
      <dgm:t>
        <a:bodyPr/>
        <a:lstStyle/>
        <a:p>
          <a:endParaRPr lang="en-US" sz="2800">
            <a:cs typeface="B Mitra" panose="00000400000000000000" pitchFamily="2" charset="-78"/>
          </a:endParaRPr>
        </a:p>
      </dgm:t>
    </dgm:pt>
    <dgm:pt modelId="{9341B2CA-8B54-4565-ACC2-944CBF9B714C}">
      <dgm:prSet custT="1"/>
      <dgm:spPr/>
      <dgm:t>
        <a:bodyPr/>
        <a:lstStyle/>
        <a:p>
          <a:r>
            <a:rPr lang="fa-IR" sz="2400" dirty="0">
              <a:cs typeface="B Mitra" panose="00000400000000000000" pitchFamily="2" charset="-78"/>
            </a:rPr>
            <a:t>ترکیبی</a:t>
          </a:r>
          <a:endParaRPr lang="en-US" sz="2400" dirty="0">
            <a:cs typeface="B Mitra" panose="00000400000000000000" pitchFamily="2" charset="-78"/>
          </a:endParaRPr>
        </a:p>
      </dgm:t>
    </dgm:pt>
    <dgm:pt modelId="{8BC136ED-9CF4-4D1C-85F9-F2637F794BC4}" type="parTrans" cxnId="{6BC8721F-2D23-479D-BFE9-51099EDC9D96}">
      <dgm:prSet/>
      <dgm:spPr/>
      <dgm:t>
        <a:bodyPr/>
        <a:lstStyle/>
        <a:p>
          <a:endParaRPr lang="en-US" sz="2800">
            <a:cs typeface="B Mitra" panose="00000400000000000000" pitchFamily="2" charset="-78"/>
          </a:endParaRPr>
        </a:p>
      </dgm:t>
    </dgm:pt>
    <dgm:pt modelId="{425425D9-7E31-417B-AAC3-28186ED61173}" type="sibTrans" cxnId="{6BC8721F-2D23-479D-BFE9-51099EDC9D96}">
      <dgm:prSet/>
      <dgm:spPr/>
      <dgm:t>
        <a:bodyPr/>
        <a:lstStyle/>
        <a:p>
          <a:endParaRPr lang="en-US" sz="2800">
            <a:cs typeface="B Mitra" panose="00000400000000000000" pitchFamily="2" charset="-78"/>
          </a:endParaRPr>
        </a:p>
      </dgm:t>
    </dgm:pt>
    <dgm:pt modelId="{4F6D0957-323E-4AC3-9DFF-FF35B43ACCA0}" type="pres">
      <dgm:prSet presAssocID="{4DE47A95-6C1F-4B49-94C8-3A5190CB6BDE}" presName="Name0" presStyleCnt="0">
        <dgm:presLayoutVars>
          <dgm:orgChart val="1"/>
          <dgm:chPref val="1"/>
          <dgm:dir/>
          <dgm:animOne val="branch"/>
          <dgm:animLvl val="lvl"/>
          <dgm:resizeHandles/>
        </dgm:presLayoutVars>
      </dgm:prSet>
      <dgm:spPr/>
      <dgm:t>
        <a:bodyPr/>
        <a:lstStyle/>
        <a:p>
          <a:pPr rtl="1"/>
          <a:endParaRPr lang="fa-IR"/>
        </a:p>
      </dgm:t>
    </dgm:pt>
    <dgm:pt modelId="{7A18E9CF-AB4A-4106-BFD8-520C453AF5C1}" type="pres">
      <dgm:prSet presAssocID="{4400293D-0534-47A6-8A7F-5E4197441D24}" presName="hierRoot1" presStyleCnt="0">
        <dgm:presLayoutVars>
          <dgm:hierBranch val="init"/>
        </dgm:presLayoutVars>
      </dgm:prSet>
      <dgm:spPr/>
    </dgm:pt>
    <dgm:pt modelId="{E62E34C1-350A-4F11-B170-33B8953F7244}" type="pres">
      <dgm:prSet presAssocID="{4400293D-0534-47A6-8A7F-5E4197441D24}" presName="rootComposite1" presStyleCnt="0"/>
      <dgm:spPr/>
    </dgm:pt>
    <dgm:pt modelId="{4263D7A7-3A0D-4C88-85A2-A1FAB36EE364}" type="pres">
      <dgm:prSet presAssocID="{4400293D-0534-47A6-8A7F-5E4197441D24}" presName="rootText1" presStyleLbl="alignAcc1" presStyleIdx="0" presStyleCnt="0">
        <dgm:presLayoutVars>
          <dgm:chPref val="3"/>
        </dgm:presLayoutVars>
      </dgm:prSet>
      <dgm:spPr/>
      <dgm:t>
        <a:bodyPr/>
        <a:lstStyle/>
        <a:p>
          <a:pPr rtl="1"/>
          <a:endParaRPr lang="fa-IR"/>
        </a:p>
      </dgm:t>
    </dgm:pt>
    <dgm:pt modelId="{99A748B2-0126-47F4-9B9A-25B6FD3BA0EA}" type="pres">
      <dgm:prSet presAssocID="{4400293D-0534-47A6-8A7F-5E4197441D24}" presName="topArc1" presStyleLbl="parChTrans1D1" presStyleIdx="0" presStyleCnt="10"/>
      <dgm:spPr/>
    </dgm:pt>
    <dgm:pt modelId="{12FFCFE1-05D7-44A0-A9C5-20AC0B9AA2C3}" type="pres">
      <dgm:prSet presAssocID="{4400293D-0534-47A6-8A7F-5E4197441D24}" presName="bottomArc1" presStyleLbl="parChTrans1D1" presStyleIdx="1" presStyleCnt="10"/>
      <dgm:spPr/>
    </dgm:pt>
    <dgm:pt modelId="{5ACE0D4E-1435-4439-AAFB-9652CBE43688}" type="pres">
      <dgm:prSet presAssocID="{4400293D-0534-47A6-8A7F-5E4197441D24}" presName="topConnNode1" presStyleLbl="node1" presStyleIdx="0" presStyleCnt="0"/>
      <dgm:spPr/>
      <dgm:t>
        <a:bodyPr/>
        <a:lstStyle/>
        <a:p>
          <a:pPr rtl="1"/>
          <a:endParaRPr lang="fa-IR"/>
        </a:p>
      </dgm:t>
    </dgm:pt>
    <dgm:pt modelId="{B6424861-8052-4518-B26B-ACD197D67B8F}" type="pres">
      <dgm:prSet presAssocID="{4400293D-0534-47A6-8A7F-5E4197441D24}" presName="hierChild2" presStyleCnt="0"/>
      <dgm:spPr/>
    </dgm:pt>
    <dgm:pt modelId="{FB397DF2-A026-4E46-B006-04854FBD5932}" type="pres">
      <dgm:prSet presAssocID="{8BC136ED-9CF4-4D1C-85F9-F2637F794BC4}" presName="Name28" presStyleLbl="parChTrans1D2" presStyleIdx="0" presStyleCnt="4"/>
      <dgm:spPr/>
      <dgm:t>
        <a:bodyPr/>
        <a:lstStyle/>
        <a:p>
          <a:pPr rtl="1"/>
          <a:endParaRPr lang="fa-IR"/>
        </a:p>
      </dgm:t>
    </dgm:pt>
    <dgm:pt modelId="{5BE345F5-B87D-4F31-94E4-936E630623C9}" type="pres">
      <dgm:prSet presAssocID="{9341B2CA-8B54-4565-ACC2-944CBF9B714C}" presName="hierRoot2" presStyleCnt="0">
        <dgm:presLayoutVars>
          <dgm:hierBranch val="init"/>
        </dgm:presLayoutVars>
      </dgm:prSet>
      <dgm:spPr/>
    </dgm:pt>
    <dgm:pt modelId="{73D68188-6E9E-4D1E-85BE-06BDA30A682C}" type="pres">
      <dgm:prSet presAssocID="{9341B2CA-8B54-4565-ACC2-944CBF9B714C}" presName="rootComposite2" presStyleCnt="0"/>
      <dgm:spPr/>
    </dgm:pt>
    <dgm:pt modelId="{E1B83F3D-7052-4092-8B5E-D30601940BB2}" type="pres">
      <dgm:prSet presAssocID="{9341B2CA-8B54-4565-ACC2-944CBF9B714C}" presName="rootText2" presStyleLbl="alignAcc1" presStyleIdx="0" presStyleCnt="0">
        <dgm:presLayoutVars>
          <dgm:chPref val="3"/>
        </dgm:presLayoutVars>
      </dgm:prSet>
      <dgm:spPr/>
      <dgm:t>
        <a:bodyPr/>
        <a:lstStyle/>
        <a:p>
          <a:pPr rtl="1"/>
          <a:endParaRPr lang="fa-IR"/>
        </a:p>
      </dgm:t>
    </dgm:pt>
    <dgm:pt modelId="{8772852C-5550-45CD-845A-69D204B169CE}" type="pres">
      <dgm:prSet presAssocID="{9341B2CA-8B54-4565-ACC2-944CBF9B714C}" presName="topArc2" presStyleLbl="parChTrans1D1" presStyleIdx="2" presStyleCnt="10"/>
      <dgm:spPr/>
    </dgm:pt>
    <dgm:pt modelId="{6D8B1C39-367F-4867-A56B-53EF2251DB46}" type="pres">
      <dgm:prSet presAssocID="{9341B2CA-8B54-4565-ACC2-944CBF9B714C}" presName="bottomArc2" presStyleLbl="parChTrans1D1" presStyleIdx="3" presStyleCnt="10"/>
      <dgm:spPr/>
    </dgm:pt>
    <dgm:pt modelId="{6AD39CB4-A7EC-4D77-8401-3A21FEE8EEE0}" type="pres">
      <dgm:prSet presAssocID="{9341B2CA-8B54-4565-ACC2-944CBF9B714C}" presName="topConnNode2" presStyleLbl="node2" presStyleIdx="0" presStyleCnt="0"/>
      <dgm:spPr/>
      <dgm:t>
        <a:bodyPr/>
        <a:lstStyle/>
        <a:p>
          <a:pPr rtl="1"/>
          <a:endParaRPr lang="fa-IR"/>
        </a:p>
      </dgm:t>
    </dgm:pt>
    <dgm:pt modelId="{ABB565BA-9F96-4D3D-B9A6-6B551EBE92D6}" type="pres">
      <dgm:prSet presAssocID="{9341B2CA-8B54-4565-ACC2-944CBF9B714C}" presName="hierChild4" presStyleCnt="0"/>
      <dgm:spPr/>
    </dgm:pt>
    <dgm:pt modelId="{E7F17BA2-A6B7-472F-BFA3-4DE903CE7D6E}" type="pres">
      <dgm:prSet presAssocID="{9341B2CA-8B54-4565-ACC2-944CBF9B714C}" presName="hierChild5" presStyleCnt="0"/>
      <dgm:spPr/>
    </dgm:pt>
    <dgm:pt modelId="{82E56264-4662-4E2D-84EE-68B1CD4D2589}" type="pres">
      <dgm:prSet presAssocID="{DAF6CA78-7B37-48F5-AEA1-D39B5AB8F387}" presName="Name28" presStyleLbl="parChTrans1D2" presStyleIdx="1" presStyleCnt="4"/>
      <dgm:spPr/>
      <dgm:t>
        <a:bodyPr/>
        <a:lstStyle/>
        <a:p>
          <a:pPr rtl="1"/>
          <a:endParaRPr lang="fa-IR"/>
        </a:p>
      </dgm:t>
    </dgm:pt>
    <dgm:pt modelId="{0F85F028-C8C3-441D-846C-EE0A5B643CAA}" type="pres">
      <dgm:prSet presAssocID="{92804F80-192B-432A-A4EF-324FA3C30EF8}" presName="hierRoot2" presStyleCnt="0">
        <dgm:presLayoutVars>
          <dgm:hierBranch val="init"/>
        </dgm:presLayoutVars>
      </dgm:prSet>
      <dgm:spPr/>
    </dgm:pt>
    <dgm:pt modelId="{88B6A92B-A7FB-434D-8145-401D64F9F94C}" type="pres">
      <dgm:prSet presAssocID="{92804F80-192B-432A-A4EF-324FA3C30EF8}" presName="rootComposite2" presStyleCnt="0"/>
      <dgm:spPr/>
    </dgm:pt>
    <dgm:pt modelId="{E13A40E8-E4F7-45C2-8FDB-4760846709B4}" type="pres">
      <dgm:prSet presAssocID="{92804F80-192B-432A-A4EF-324FA3C30EF8}" presName="rootText2" presStyleLbl="alignAcc1" presStyleIdx="0" presStyleCnt="0" custScaleX="129286" custScaleY="127863">
        <dgm:presLayoutVars>
          <dgm:chPref val="3"/>
        </dgm:presLayoutVars>
      </dgm:prSet>
      <dgm:spPr/>
      <dgm:t>
        <a:bodyPr/>
        <a:lstStyle/>
        <a:p>
          <a:pPr rtl="1"/>
          <a:endParaRPr lang="fa-IR"/>
        </a:p>
      </dgm:t>
    </dgm:pt>
    <dgm:pt modelId="{5EFC306C-F1CC-453B-B4B0-C31CB800B4FE}" type="pres">
      <dgm:prSet presAssocID="{92804F80-192B-432A-A4EF-324FA3C30EF8}" presName="topArc2" presStyleLbl="parChTrans1D1" presStyleIdx="4" presStyleCnt="10"/>
      <dgm:spPr/>
    </dgm:pt>
    <dgm:pt modelId="{180AAD19-0E40-4F85-8965-FB818D3D7F50}" type="pres">
      <dgm:prSet presAssocID="{92804F80-192B-432A-A4EF-324FA3C30EF8}" presName="bottomArc2" presStyleLbl="parChTrans1D1" presStyleIdx="5" presStyleCnt="10"/>
      <dgm:spPr/>
    </dgm:pt>
    <dgm:pt modelId="{29BE396E-A6B1-45B5-B728-48DD84A4B1C3}" type="pres">
      <dgm:prSet presAssocID="{92804F80-192B-432A-A4EF-324FA3C30EF8}" presName="topConnNode2" presStyleLbl="node2" presStyleIdx="0" presStyleCnt="0"/>
      <dgm:spPr/>
      <dgm:t>
        <a:bodyPr/>
        <a:lstStyle/>
        <a:p>
          <a:pPr rtl="1"/>
          <a:endParaRPr lang="fa-IR"/>
        </a:p>
      </dgm:t>
    </dgm:pt>
    <dgm:pt modelId="{A20358BA-CE83-4342-894E-C3CCB27DB0A6}" type="pres">
      <dgm:prSet presAssocID="{92804F80-192B-432A-A4EF-324FA3C30EF8}" presName="hierChild4" presStyleCnt="0"/>
      <dgm:spPr/>
    </dgm:pt>
    <dgm:pt modelId="{C312342A-FAA5-43E2-8778-BA6D1B28CD0E}" type="pres">
      <dgm:prSet presAssocID="{92804F80-192B-432A-A4EF-324FA3C30EF8}" presName="hierChild5" presStyleCnt="0"/>
      <dgm:spPr/>
    </dgm:pt>
    <dgm:pt modelId="{2D266977-CF1D-4C57-AA68-8B4EC5321E99}" type="pres">
      <dgm:prSet presAssocID="{5C0A749C-3F3F-42FF-9C4B-88D50EC3C03C}" presName="Name28" presStyleLbl="parChTrans1D2" presStyleIdx="2" presStyleCnt="4"/>
      <dgm:spPr/>
      <dgm:t>
        <a:bodyPr/>
        <a:lstStyle/>
        <a:p>
          <a:pPr rtl="1"/>
          <a:endParaRPr lang="fa-IR"/>
        </a:p>
      </dgm:t>
    </dgm:pt>
    <dgm:pt modelId="{28EA5E37-8416-44C1-A1C2-79F63DC7E345}" type="pres">
      <dgm:prSet presAssocID="{78B57B5E-B97B-4F23-8B1A-E516F040AA70}" presName="hierRoot2" presStyleCnt="0">
        <dgm:presLayoutVars>
          <dgm:hierBranch val="init"/>
        </dgm:presLayoutVars>
      </dgm:prSet>
      <dgm:spPr/>
    </dgm:pt>
    <dgm:pt modelId="{6DB1B5B8-8E1C-4E42-B0C9-1714882AD8CA}" type="pres">
      <dgm:prSet presAssocID="{78B57B5E-B97B-4F23-8B1A-E516F040AA70}" presName="rootComposite2" presStyleCnt="0"/>
      <dgm:spPr/>
    </dgm:pt>
    <dgm:pt modelId="{0DE0CC43-FBC3-40C4-AE86-D7654F991F6A}" type="pres">
      <dgm:prSet presAssocID="{78B57B5E-B97B-4F23-8B1A-E516F040AA70}" presName="rootText2" presStyleLbl="alignAcc1" presStyleIdx="0" presStyleCnt="0" custScaleX="127901" custScaleY="126865">
        <dgm:presLayoutVars>
          <dgm:chPref val="3"/>
        </dgm:presLayoutVars>
      </dgm:prSet>
      <dgm:spPr/>
      <dgm:t>
        <a:bodyPr/>
        <a:lstStyle/>
        <a:p>
          <a:pPr rtl="1"/>
          <a:endParaRPr lang="fa-IR"/>
        </a:p>
      </dgm:t>
    </dgm:pt>
    <dgm:pt modelId="{B0A6CEB6-DFC4-4712-8A57-E95E50431AF4}" type="pres">
      <dgm:prSet presAssocID="{78B57B5E-B97B-4F23-8B1A-E516F040AA70}" presName="topArc2" presStyleLbl="parChTrans1D1" presStyleIdx="6" presStyleCnt="10"/>
      <dgm:spPr/>
    </dgm:pt>
    <dgm:pt modelId="{5EEF23EC-D0B0-474B-9763-B4174ADEE1DA}" type="pres">
      <dgm:prSet presAssocID="{78B57B5E-B97B-4F23-8B1A-E516F040AA70}" presName="bottomArc2" presStyleLbl="parChTrans1D1" presStyleIdx="7" presStyleCnt="10"/>
      <dgm:spPr/>
    </dgm:pt>
    <dgm:pt modelId="{CE06428B-82FC-46B7-A394-451C7C064322}" type="pres">
      <dgm:prSet presAssocID="{78B57B5E-B97B-4F23-8B1A-E516F040AA70}" presName="topConnNode2" presStyleLbl="node2" presStyleIdx="0" presStyleCnt="0"/>
      <dgm:spPr/>
      <dgm:t>
        <a:bodyPr/>
        <a:lstStyle/>
        <a:p>
          <a:pPr rtl="1"/>
          <a:endParaRPr lang="fa-IR"/>
        </a:p>
      </dgm:t>
    </dgm:pt>
    <dgm:pt modelId="{1F288486-F515-4A7B-B4B8-4BDB8105BBE8}" type="pres">
      <dgm:prSet presAssocID="{78B57B5E-B97B-4F23-8B1A-E516F040AA70}" presName="hierChild4" presStyleCnt="0"/>
      <dgm:spPr/>
    </dgm:pt>
    <dgm:pt modelId="{76744C53-CABE-4F29-997C-C8AD7BF32FD4}" type="pres">
      <dgm:prSet presAssocID="{78B57B5E-B97B-4F23-8B1A-E516F040AA70}" presName="hierChild5" presStyleCnt="0"/>
      <dgm:spPr/>
    </dgm:pt>
    <dgm:pt modelId="{01C651E9-0246-4D24-955B-18A250DADACC}" type="pres">
      <dgm:prSet presAssocID="{A95165E7-4240-4A6A-94AC-AEBC45D8D513}" presName="Name28" presStyleLbl="parChTrans1D2" presStyleIdx="3" presStyleCnt="4"/>
      <dgm:spPr/>
      <dgm:t>
        <a:bodyPr/>
        <a:lstStyle/>
        <a:p>
          <a:pPr rtl="1"/>
          <a:endParaRPr lang="fa-IR"/>
        </a:p>
      </dgm:t>
    </dgm:pt>
    <dgm:pt modelId="{8E1310B2-2463-4FA4-971E-801AAB68D9E7}" type="pres">
      <dgm:prSet presAssocID="{98796F86-9647-4A0D-A256-1103B167F40C}" presName="hierRoot2" presStyleCnt="0">
        <dgm:presLayoutVars>
          <dgm:hierBranch val="init"/>
        </dgm:presLayoutVars>
      </dgm:prSet>
      <dgm:spPr/>
    </dgm:pt>
    <dgm:pt modelId="{2F324949-59F2-4C98-99D7-CA0C60533AF7}" type="pres">
      <dgm:prSet presAssocID="{98796F86-9647-4A0D-A256-1103B167F40C}" presName="rootComposite2" presStyleCnt="0"/>
      <dgm:spPr/>
    </dgm:pt>
    <dgm:pt modelId="{D6C3E1C9-D2D1-421F-85BA-C3B7DC4E71D0}" type="pres">
      <dgm:prSet presAssocID="{98796F86-9647-4A0D-A256-1103B167F40C}" presName="rootText2" presStyleLbl="alignAcc1" presStyleIdx="0" presStyleCnt="0">
        <dgm:presLayoutVars>
          <dgm:chPref val="3"/>
        </dgm:presLayoutVars>
      </dgm:prSet>
      <dgm:spPr/>
      <dgm:t>
        <a:bodyPr/>
        <a:lstStyle/>
        <a:p>
          <a:pPr rtl="1"/>
          <a:endParaRPr lang="fa-IR"/>
        </a:p>
      </dgm:t>
    </dgm:pt>
    <dgm:pt modelId="{6864FC1E-C829-49B9-90F8-D42BD5421DF6}" type="pres">
      <dgm:prSet presAssocID="{98796F86-9647-4A0D-A256-1103B167F40C}" presName="topArc2" presStyleLbl="parChTrans1D1" presStyleIdx="8" presStyleCnt="10"/>
      <dgm:spPr/>
    </dgm:pt>
    <dgm:pt modelId="{51E26E3E-FA0F-470C-8AA5-8CD19B3D13D4}" type="pres">
      <dgm:prSet presAssocID="{98796F86-9647-4A0D-A256-1103B167F40C}" presName="bottomArc2" presStyleLbl="parChTrans1D1" presStyleIdx="9" presStyleCnt="10"/>
      <dgm:spPr/>
    </dgm:pt>
    <dgm:pt modelId="{DDDB457C-2261-49AE-BB81-64EDCB65C3D0}" type="pres">
      <dgm:prSet presAssocID="{98796F86-9647-4A0D-A256-1103B167F40C}" presName="topConnNode2" presStyleLbl="node2" presStyleIdx="0" presStyleCnt="0"/>
      <dgm:spPr/>
      <dgm:t>
        <a:bodyPr/>
        <a:lstStyle/>
        <a:p>
          <a:pPr rtl="1"/>
          <a:endParaRPr lang="fa-IR"/>
        </a:p>
      </dgm:t>
    </dgm:pt>
    <dgm:pt modelId="{C7311EA8-5386-45E8-A64C-409088B7D01E}" type="pres">
      <dgm:prSet presAssocID="{98796F86-9647-4A0D-A256-1103B167F40C}" presName="hierChild4" presStyleCnt="0"/>
      <dgm:spPr/>
    </dgm:pt>
    <dgm:pt modelId="{172281BC-0774-4B56-857C-C666AAB053F9}" type="pres">
      <dgm:prSet presAssocID="{98796F86-9647-4A0D-A256-1103B167F40C}" presName="hierChild5" presStyleCnt="0"/>
      <dgm:spPr/>
    </dgm:pt>
    <dgm:pt modelId="{9E3F7708-D0B8-4E5E-AA60-3F466A08E39C}" type="pres">
      <dgm:prSet presAssocID="{4400293D-0534-47A6-8A7F-5E4197441D24}" presName="hierChild3" presStyleCnt="0"/>
      <dgm:spPr/>
    </dgm:pt>
  </dgm:ptLst>
  <dgm:cxnLst>
    <dgm:cxn modelId="{C98D1756-BE83-4B88-BEFC-A5012A0DB244}" type="presOf" srcId="{78B57B5E-B97B-4F23-8B1A-E516F040AA70}" destId="{CE06428B-82FC-46B7-A394-451C7C064322}" srcOrd="1" destOrd="0" presId="urn:microsoft.com/office/officeart/2008/layout/HalfCircleOrganizationChart"/>
    <dgm:cxn modelId="{5CF2E8AD-C1F6-448A-AA50-8D1012E0DAE9}" type="presOf" srcId="{92804F80-192B-432A-A4EF-324FA3C30EF8}" destId="{E13A40E8-E4F7-45C2-8FDB-4760846709B4}" srcOrd="0" destOrd="0" presId="urn:microsoft.com/office/officeart/2008/layout/HalfCircleOrganizationChart"/>
    <dgm:cxn modelId="{221FACAD-6D2B-48A9-B8A5-7ECEDFF289BC}" srcId="{4DE47A95-6C1F-4B49-94C8-3A5190CB6BDE}" destId="{4400293D-0534-47A6-8A7F-5E4197441D24}" srcOrd="0" destOrd="0" parTransId="{9261BEA7-EB83-4DD1-A50D-55258B7B5928}" sibTransId="{2294C9D4-5F72-4393-B212-67B48C671849}"/>
    <dgm:cxn modelId="{6BC8721F-2D23-479D-BFE9-51099EDC9D96}" srcId="{4400293D-0534-47A6-8A7F-5E4197441D24}" destId="{9341B2CA-8B54-4565-ACC2-944CBF9B714C}" srcOrd="0" destOrd="0" parTransId="{8BC136ED-9CF4-4D1C-85F9-F2637F794BC4}" sibTransId="{425425D9-7E31-417B-AAC3-28186ED61173}"/>
    <dgm:cxn modelId="{3075816C-D6D9-4E3A-B1F0-E93BBA34AFD3}" srcId="{4400293D-0534-47A6-8A7F-5E4197441D24}" destId="{92804F80-192B-432A-A4EF-324FA3C30EF8}" srcOrd="1" destOrd="0" parTransId="{DAF6CA78-7B37-48F5-AEA1-D39B5AB8F387}" sibTransId="{9CED30A1-0CE1-456A-B132-10BEC0739513}"/>
    <dgm:cxn modelId="{FB9F4332-1E48-4084-A1E2-1E8734B14F8F}" type="presOf" srcId="{4400293D-0534-47A6-8A7F-5E4197441D24}" destId="{5ACE0D4E-1435-4439-AAFB-9652CBE43688}" srcOrd="1" destOrd="0" presId="urn:microsoft.com/office/officeart/2008/layout/HalfCircleOrganizationChart"/>
    <dgm:cxn modelId="{835F9A59-7BA9-47D0-B284-340E2DEF2549}" type="presOf" srcId="{4DE47A95-6C1F-4B49-94C8-3A5190CB6BDE}" destId="{4F6D0957-323E-4AC3-9DFF-FF35B43ACCA0}" srcOrd="0" destOrd="0" presId="urn:microsoft.com/office/officeart/2008/layout/HalfCircleOrganizationChart"/>
    <dgm:cxn modelId="{AA381FDD-2853-442C-AFE7-6EDF8E36A51B}" type="presOf" srcId="{8BC136ED-9CF4-4D1C-85F9-F2637F794BC4}" destId="{FB397DF2-A026-4E46-B006-04854FBD5932}" srcOrd="0" destOrd="0" presId="urn:microsoft.com/office/officeart/2008/layout/HalfCircleOrganizationChart"/>
    <dgm:cxn modelId="{466B8A96-0C9C-4C4D-91E9-A3FA1E88D792}" type="presOf" srcId="{98796F86-9647-4A0D-A256-1103B167F40C}" destId="{D6C3E1C9-D2D1-421F-85BA-C3B7DC4E71D0}" srcOrd="0" destOrd="0" presId="urn:microsoft.com/office/officeart/2008/layout/HalfCircleOrganizationChart"/>
    <dgm:cxn modelId="{883F0346-EDBE-4A03-A25A-CAF8EDF3B501}" type="presOf" srcId="{5C0A749C-3F3F-42FF-9C4B-88D50EC3C03C}" destId="{2D266977-CF1D-4C57-AA68-8B4EC5321E99}" srcOrd="0" destOrd="0" presId="urn:microsoft.com/office/officeart/2008/layout/HalfCircleOrganizationChart"/>
    <dgm:cxn modelId="{2F9719D6-B4C3-4DBD-969B-8713ED6C2898}" type="presOf" srcId="{A95165E7-4240-4A6A-94AC-AEBC45D8D513}" destId="{01C651E9-0246-4D24-955B-18A250DADACC}" srcOrd="0" destOrd="0" presId="urn:microsoft.com/office/officeart/2008/layout/HalfCircleOrganizationChart"/>
    <dgm:cxn modelId="{9E4077BB-ED8B-4831-892D-A8138C5B4F2B}" type="presOf" srcId="{DAF6CA78-7B37-48F5-AEA1-D39B5AB8F387}" destId="{82E56264-4662-4E2D-84EE-68B1CD4D2589}" srcOrd="0" destOrd="0" presId="urn:microsoft.com/office/officeart/2008/layout/HalfCircleOrganizationChart"/>
    <dgm:cxn modelId="{BD8DF447-B57B-47B7-97B8-1E883C05685A}" type="presOf" srcId="{4400293D-0534-47A6-8A7F-5E4197441D24}" destId="{4263D7A7-3A0D-4C88-85A2-A1FAB36EE364}" srcOrd="0" destOrd="0" presId="urn:microsoft.com/office/officeart/2008/layout/HalfCircleOrganizationChart"/>
    <dgm:cxn modelId="{686C8306-708F-4AD4-86C1-114E953C56A1}" type="presOf" srcId="{9341B2CA-8B54-4565-ACC2-944CBF9B714C}" destId="{E1B83F3D-7052-4092-8B5E-D30601940BB2}" srcOrd="0" destOrd="0" presId="urn:microsoft.com/office/officeart/2008/layout/HalfCircleOrganizationChart"/>
    <dgm:cxn modelId="{1531171D-2D8B-4C15-9D1A-718EE0FD9D99}" type="presOf" srcId="{92804F80-192B-432A-A4EF-324FA3C30EF8}" destId="{29BE396E-A6B1-45B5-B728-48DD84A4B1C3}" srcOrd="1" destOrd="0" presId="urn:microsoft.com/office/officeart/2008/layout/HalfCircleOrganizationChart"/>
    <dgm:cxn modelId="{97851697-92C8-4AE3-8FA9-27FA9705C5B2}" type="presOf" srcId="{9341B2CA-8B54-4565-ACC2-944CBF9B714C}" destId="{6AD39CB4-A7EC-4D77-8401-3A21FEE8EEE0}" srcOrd="1" destOrd="0" presId="urn:microsoft.com/office/officeart/2008/layout/HalfCircleOrganizationChart"/>
    <dgm:cxn modelId="{3F4E938B-E781-4445-86F9-181B22B915CC}" type="presOf" srcId="{78B57B5E-B97B-4F23-8B1A-E516F040AA70}" destId="{0DE0CC43-FBC3-40C4-AE86-D7654F991F6A}" srcOrd="0" destOrd="0" presId="urn:microsoft.com/office/officeart/2008/layout/HalfCircleOrganizationChart"/>
    <dgm:cxn modelId="{A28FA3BC-172C-4096-855F-CF7E715F3BBF}" srcId="{4400293D-0534-47A6-8A7F-5E4197441D24}" destId="{78B57B5E-B97B-4F23-8B1A-E516F040AA70}" srcOrd="2" destOrd="0" parTransId="{5C0A749C-3F3F-42FF-9C4B-88D50EC3C03C}" sibTransId="{148F3EF6-611D-4BA0-BD9B-4B7AB5EBCC8F}"/>
    <dgm:cxn modelId="{533F4DD2-30C6-4104-BC6E-124530F8FC05}" srcId="{4400293D-0534-47A6-8A7F-5E4197441D24}" destId="{98796F86-9647-4A0D-A256-1103B167F40C}" srcOrd="3" destOrd="0" parTransId="{A95165E7-4240-4A6A-94AC-AEBC45D8D513}" sibTransId="{BEF7CE81-2678-488A-B8C1-6E84100218FF}"/>
    <dgm:cxn modelId="{49E80302-A93B-40B2-BE6C-A029EFF4E5BE}" type="presOf" srcId="{98796F86-9647-4A0D-A256-1103B167F40C}" destId="{DDDB457C-2261-49AE-BB81-64EDCB65C3D0}" srcOrd="1" destOrd="0" presId="urn:microsoft.com/office/officeart/2008/layout/HalfCircleOrganizationChart"/>
    <dgm:cxn modelId="{5C48F78D-9432-4D8A-B9BE-C9F7AD0ACE7E}" type="presParOf" srcId="{4F6D0957-323E-4AC3-9DFF-FF35B43ACCA0}" destId="{7A18E9CF-AB4A-4106-BFD8-520C453AF5C1}" srcOrd="0" destOrd="0" presId="urn:microsoft.com/office/officeart/2008/layout/HalfCircleOrganizationChart"/>
    <dgm:cxn modelId="{90AF25EF-DA87-4A7C-95B6-64EE5FAD7F07}" type="presParOf" srcId="{7A18E9CF-AB4A-4106-BFD8-520C453AF5C1}" destId="{E62E34C1-350A-4F11-B170-33B8953F7244}" srcOrd="0" destOrd="0" presId="urn:microsoft.com/office/officeart/2008/layout/HalfCircleOrganizationChart"/>
    <dgm:cxn modelId="{5740E251-B05D-43BB-9D78-1BA7F61BE291}" type="presParOf" srcId="{E62E34C1-350A-4F11-B170-33B8953F7244}" destId="{4263D7A7-3A0D-4C88-85A2-A1FAB36EE364}" srcOrd="0" destOrd="0" presId="urn:microsoft.com/office/officeart/2008/layout/HalfCircleOrganizationChart"/>
    <dgm:cxn modelId="{0F892E35-544E-48BF-B86B-91D3C20A668B}" type="presParOf" srcId="{E62E34C1-350A-4F11-B170-33B8953F7244}" destId="{99A748B2-0126-47F4-9B9A-25B6FD3BA0EA}" srcOrd="1" destOrd="0" presId="urn:microsoft.com/office/officeart/2008/layout/HalfCircleOrganizationChart"/>
    <dgm:cxn modelId="{89BFDEE8-FDA6-42E0-88D9-C32FD67DB2E0}" type="presParOf" srcId="{E62E34C1-350A-4F11-B170-33B8953F7244}" destId="{12FFCFE1-05D7-44A0-A9C5-20AC0B9AA2C3}" srcOrd="2" destOrd="0" presId="urn:microsoft.com/office/officeart/2008/layout/HalfCircleOrganizationChart"/>
    <dgm:cxn modelId="{46A762BD-37E5-4EAF-A0E0-363B699BB825}" type="presParOf" srcId="{E62E34C1-350A-4F11-B170-33B8953F7244}" destId="{5ACE0D4E-1435-4439-AAFB-9652CBE43688}" srcOrd="3" destOrd="0" presId="urn:microsoft.com/office/officeart/2008/layout/HalfCircleOrganizationChart"/>
    <dgm:cxn modelId="{267EA091-B505-4C3A-B1A1-A27C96A35EFD}" type="presParOf" srcId="{7A18E9CF-AB4A-4106-BFD8-520C453AF5C1}" destId="{B6424861-8052-4518-B26B-ACD197D67B8F}" srcOrd="1" destOrd="0" presId="urn:microsoft.com/office/officeart/2008/layout/HalfCircleOrganizationChart"/>
    <dgm:cxn modelId="{DA91F177-A0F8-4DA8-B013-9010A4766AD6}" type="presParOf" srcId="{B6424861-8052-4518-B26B-ACD197D67B8F}" destId="{FB397DF2-A026-4E46-B006-04854FBD5932}" srcOrd="0" destOrd="0" presId="urn:microsoft.com/office/officeart/2008/layout/HalfCircleOrganizationChart"/>
    <dgm:cxn modelId="{27C8B4BD-A13B-4CB1-95C2-56600BB30104}" type="presParOf" srcId="{B6424861-8052-4518-B26B-ACD197D67B8F}" destId="{5BE345F5-B87D-4F31-94E4-936E630623C9}" srcOrd="1" destOrd="0" presId="urn:microsoft.com/office/officeart/2008/layout/HalfCircleOrganizationChart"/>
    <dgm:cxn modelId="{E8C13356-EBFD-40B0-8129-A4CC721F1A68}" type="presParOf" srcId="{5BE345F5-B87D-4F31-94E4-936E630623C9}" destId="{73D68188-6E9E-4D1E-85BE-06BDA30A682C}" srcOrd="0" destOrd="0" presId="urn:microsoft.com/office/officeart/2008/layout/HalfCircleOrganizationChart"/>
    <dgm:cxn modelId="{73FD59E4-AF6F-488C-BEE8-78A654B69DDD}" type="presParOf" srcId="{73D68188-6E9E-4D1E-85BE-06BDA30A682C}" destId="{E1B83F3D-7052-4092-8B5E-D30601940BB2}" srcOrd="0" destOrd="0" presId="urn:microsoft.com/office/officeart/2008/layout/HalfCircleOrganizationChart"/>
    <dgm:cxn modelId="{C45E2E59-B783-49B9-A612-D7A5AD1ABF24}" type="presParOf" srcId="{73D68188-6E9E-4D1E-85BE-06BDA30A682C}" destId="{8772852C-5550-45CD-845A-69D204B169CE}" srcOrd="1" destOrd="0" presId="urn:microsoft.com/office/officeart/2008/layout/HalfCircleOrganizationChart"/>
    <dgm:cxn modelId="{4927915F-8FBD-4FC4-B062-88526C8150A5}" type="presParOf" srcId="{73D68188-6E9E-4D1E-85BE-06BDA30A682C}" destId="{6D8B1C39-367F-4867-A56B-53EF2251DB46}" srcOrd="2" destOrd="0" presId="urn:microsoft.com/office/officeart/2008/layout/HalfCircleOrganizationChart"/>
    <dgm:cxn modelId="{62CDFDF8-DF7E-4B75-854B-A2C8B46F168A}" type="presParOf" srcId="{73D68188-6E9E-4D1E-85BE-06BDA30A682C}" destId="{6AD39CB4-A7EC-4D77-8401-3A21FEE8EEE0}" srcOrd="3" destOrd="0" presId="urn:microsoft.com/office/officeart/2008/layout/HalfCircleOrganizationChart"/>
    <dgm:cxn modelId="{8BC97626-89D8-46BF-96F3-E89FEBA8DF61}" type="presParOf" srcId="{5BE345F5-B87D-4F31-94E4-936E630623C9}" destId="{ABB565BA-9F96-4D3D-B9A6-6B551EBE92D6}" srcOrd="1" destOrd="0" presId="urn:microsoft.com/office/officeart/2008/layout/HalfCircleOrganizationChart"/>
    <dgm:cxn modelId="{9B371209-9DB6-47C2-885E-97D6145F59D3}" type="presParOf" srcId="{5BE345F5-B87D-4F31-94E4-936E630623C9}" destId="{E7F17BA2-A6B7-472F-BFA3-4DE903CE7D6E}" srcOrd="2" destOrd="0" presId="urn:microsoft.com/office/officeart/2008/layout/HalfCircleOrganizationChart"/>
    <dgm:cxn modelId="{EE0BEF46-913F-45BD-A681-7E02ED60A38F}" type="presParOf" srcId="{B6424861-8052-4518-B26B-ACD197D67B8F}" destId="{82E56264-4662-4E2D-84EE-68B1CD4D2589}" srcOrd="2" destOrd="0" presId="urn:microsoft.com/office/officeart/2008/layout/HalfCircleOrganizationChart"/>
    <dgm:cxn modelId="{625FD456-D77E-4594-94A1-B8345B9ADCBB}" type="presParOf" srcId="{B6424861-8052-4518-B26B-ACD197D67B8F}" destId="{0F85F028-C8C3-441D-846C-EE0A5B643CAA}" srcOrd="3" destOrd="0" presId="urn:microsoft.com/office/officeart/2008/layout/HalfCircleOrganizationChart"/>
    <dgm:cxn modelId="{B4D46A1C-4BD7-47B1-9AB2-231C3B27EE2A}" type="presParOf" srcId="{0F85F028-C8C3-441D-846C-EE0A5B643CAA}" destId="{88B6A92B-A7FB-434D-8145-401D64F9F94C}" srcOrd="0" destOrd="0" presId="urn:microsoft.com/office/officeart/2008/layout/HalfCircleOrganizationChart"/>
    <dgm:cxn modelId="{EDAA4BAD-DE25-4DDC-8655-ABEC173C7D18}" type="presParOf" srcId="{88B6A92B-A7FB-434D-8145-401D64F9F94C}" destId="{E13A40E8-E4F7-45C2-8FDB-4760846709B4}" srcOrd="0" destOrd="0" presId="urn:microsoft.com/office/officeart/2008/layout/HalfCircleOrganizationChart"/>
    <dgm:cxn modelId="{039DFA7B-F9FF-4DF2-87AD-BC3FBE516133}" type="presParOf" srcId="{88B6A92B-A7FB-434D-8145-401D64F9F94C}" destId="{5EFC306C-F1CC-453B-B4B0-C31CB800B4FE}" srcOrd="1" destOrd="0" presId="urn:microsoft.com/office/officeart/2008/layout/HalfCircleOrganizationChart"/>
    <dgm:cxn modelId="{22114F67-5913-4893-84E0-F01135269205}" type="presParOf" srcId="{88B6A92B-A7FB-434D-8145-401D64F9F94C}" destId="{180AAD19-0E40-4F85-8965-FB818D3D7F50}" srcOrd="2" destOrd="0" presId="urn:microsoft.com/office/officeart/2008/layout/HalfCircleOrganizationChart"/>
    <dgm:cxn modelId="{AC0AA818-8FCE-4732-8EB5-7C4BD81E667C}" type="presParOf" srcId="{88B6A92B-A7FB-434D-8145-401D64F9F94C}" destId="{29BE396E-A6B1-45B5-B728-48DD84A4B1C3}" srcOrd="3" destOrd="0" presId="urn:microsoft.com/office/officeart/2008/layout/HalfCircleOrganizationChart"/>
    <dgm:cxn modelId="{2F6F3B3C-A59B-4EC1-A46D-1664A747B935}" type="presParOf" srcId="{0F85F028-C8C3-441D-846C-EE0A5B643CAA}" destId="{A20358BA-CE83-4342-894E-C3CCB27DB0A6}" srcOrd="1" destOrd="0" presId="urn:microsoft.com/office/officeart/2008/layout/HalfCircleOrganizationChart"/>
    <dgm:cxn modelId="{18742A19-ABD5-46B6-BDC8-F49AE4588F3B}" type="presParOf" srcId="{0F85F028-C8C3-441D-846C-EE0A5B643CAA}" destId="{C312342A-FAA5-43E2-8778-BA6D1B28CD0E}" srcOrd="2" destOrd="0" presId="urn:microsoft.com/office/officeart/2008/layout/HalfCircleOrganizationChart"/>
    <dgm:cxn modelId="{41D9F89E-4C78-43BB-BC4D-B5C94AC4F477}" type="presParOf" srcId="{B6424861-8052-4518-B26B-ACD197D67B8F}" destId="{2D266977-CF1D-4C57-AA68-8B4EC5321E99}" srcOrd="4" destOrd="0" presId="urn:microsoft.com/office/officeart/2008/layout/HalfCircleOrganizationChart"/>
    <dgm:cxn modelId="{E694CF72-7F3C-4FD5-98AB-F2F12A9ECBE3}" type="presParOf" srcId="{B6424861-8052-4518-B26B-ACD197D67B8F}" destId="{28EA5E37-8416-44C1-A1C2-79F63DC7E345}" srcOrd="5" destOrd="0" presId="urn:microsoft.com/office/officeart/2008/layout/HalfCircleOrganizationChart"/>
    <dgm:cxn modelId="{514206A0-59FD-4CF3-B736-C755A24FAF54}" type="presParOf" srcId="{28EA5E37-8416-44C1-A1C2-79F63DC7E345}" destId="{6DB1B5B8-8E1C-4E42-B0C9-1714882AD8CA}" srcOrd="0" destOrd="0" presId="urn:microsoft.com/office/officeart/2008/layout/HalfCircleOrganizationChart"/>
    <dgm:cxn modelId="{A75823C1-647A-4C2E-936A-9FFC55057250}" type="presParOf" srcId="{6DB1B5B8-8E1C-4E42-B0C9-1714882AD8CA}" destId="{0DE0CC43-FBC3-40C4-AE86-D7654F991F6A}" srcOrd="0" destOrd="0" presId="urn:microsoft.com/office/officeart/2008/layout/HalfCircleOrganizationChart"/>
    <dgm:cxn modelId="{04B13649-78B1-410E-9D8C-808D8561ED24}" type="presParOf" srcId="{6DB1B5B8-8E1C-4E42-B0C9-1714882AD8CA}" destId="{B0A6CEB6-DFC4-4712-8A57-E95E50431AF4}" srcOrd="1" destOrd="0" presId="urn:microsoft.com/office/officeart/2008/layout/HalfCircleOrganizationChart"/>
    <dgm:cxn modelId="{7E5D5F20-252E-471A-AC2F-B5AB62902FF1}" type="presParOf" srcId="{6DB1B5B8-8E1C-4E42-B0C9-1714882AD8CA}" destId="{5EEF23EC-D0B0-474B-9763-B4174ADEE1DA}" srcOrd="2" destOrd="0" presId="urn:microsoft.com/office/officeart/2008/layout/HalfCircleOrganizationChart"/>
    <dgm:cxn modelId="{1EE00895-73D8-41D4-B088-4A528254F761}" type="presParOf" srcId="{6DB1B5B8-8E1C-4E42-B0C9-1714882AD8CA}" destId="{CE06428B-82FC-46B7-A394-451C7C064322}" srcOrd="3" destOrd="0" presId="urn:microsoft.com/office/officeart/2008/layout/HalfCircleOrganizationChart"/>
    <dgm:cxn modelId="{EE6C7178-951E-4553-A979-754534201DF6}" type="presParOf" srcId="{28EA5E37-8416-44C1-A1C2-79F63DC7E345}" destId="{1F288486-F515-4A7B-B4B8-4BDB8105BBE8}" srcOrd="1" destOrd="0" presId="urn:microsoft.com/office/officeart/2008/layout/HalfCircleOrganizationChart"/>
    <dgm:cxn modelId="{E055283A-D139-4D3D-AF59-B6C6613234C1}" type="presParOf" srcId="{28EA5E37-8416-44C1-A1C2-79F63DC7E345}" destId="{76744C53-CABE-4F29-997C-C8AD7BF32FD4}" srcOrd="2" destOrd="0" presId="urn:microsoft.com/office/officeart/2008/layout/HalfCircleOrganizationChart"/>
    <dgm:cxn modelId="{80B285D8-D674-4573-B7BF-08AC53F5B296}" type="presParOf" srcId="{B6424861-8052-4518-B26B-ACD197D67B8F}" destId="{01C651E9-0246-4D24-955B-18A250DADACC}" srcOrd="6" destOrd="0" presId="urn:microsoft.com/office/officeart/2008/layout/HalfCircleOrganizationChart"/>
    <dgm:cxn modelId="{553F7C4B-2F4E-49C5-A9E2-63EF196ACC7F}" type="presParOf" srcId="{B6424861-8052-4518-B26B-ACD197D67B8F}" destId="{8E1310B2-2463-4FA4-971E-801AAB68D9E7}" srcOrd="7" destOrd="0" presId="urn:microsoft.com/office/officeart/2008/layout/HalfCircleOrganizationChart"/>
    <dgm:cxn modelId="{CE036513-53C1-488E-83A7-81C93F5A20B4}" type="presParOf" srcId="{8E1310B2-2463-4FA4-971E-801AAB68D9E7}" destId="{2F324949-59F2-4C98-99D7-CA0C60533AF7}" srcOrd="0" destOrd="0" presId="urn:microsoft.com/office/officeart/2008/layout/HalfCircleOrganizationChart"/>
    <dgm:cxn modelId="{C0FE9BE6-DCE4-4AA3-9FB8-5077AB9BEB86}" type="presParOf" srcId="{2F324949-59F2-4C98-99D7-CA0C60533AF7}" destId="{D6C3E1C9-D2D1-421F-85BA-C3B7DC4E71D0}" srcOrd="0" destOrd="0" presId="urn:microsoft.com/office/officeart/2008/layout/HalfCircleOrganizationChart"/>
    <dgm:cxn modelId="{78444702-6728-4570-82A2-5C51F0325976}" type="presParOf" srcId="{2F324949-59F2-4C98-99D7-CA0C60533AF7}" destId="{6864FC1E-C829-49B9-90F8-D42BD5421DF6}" srcOrd="1" destOrd="0" presId="urn:microsoft.com/office/officeart/2008/layout/HalfCircleOrganizationChart"/>
    <dgm:cxn modelId="{27E65C2E-9578-462B-B0EB-EC4686965832}" type="presParOf" srcId="{2F324949-59F2-4C98-99D7-CA0C60533AF7}" destId="{51E26E3E-FA0F-470C-8AA5-8CD19B3D13D4}" srcOrd="2" destOrd="0" presId="urn:microsoft.com/office/officeart/2008/layout/HalfCircleOrganizationChart"/>
    <dgm:cxn modelId="{BF5FEF8F-9EC2-48B0-8015-DC85BAE66860}" type="presParOf" srcId="{2F324949-59F2-4C98-99D7-CA0C60533AF7}" destId="{DDDB457C-2261-49AE-BB81-64EDCB65C3D0}" srcOrd="3" destOrd="0" presId="urn:microsoft.com/office/officeart/2008/layout/HalfCircleOrganizationChart"/>
    <dgm:cxn modelId="{FECDE93C-7AB9-427D-A15C-8F7110B9D25A}" type="presParOf" srcId="{8E1310B2-2463-4FA4-971E-801AAB68D9E7}" destId="{C7311EA8-5386-45E8-A64C-409088B7D01E}" srcOrd="1" destOrd="0" presId="urn:microsoft.com/office/officeart/2008/layout/HalfCircleOrganizationChart"/>
    <dgm:cxn modelId="{AE05D8E6-E2BE-4D54-9F30-074D6E57A499}" type="presParOf" srcId="{8E1310B2-2463-4FA4-971E-801AAB68D9E7}" destId="{172281BC-0774-4B56-857C-C666AAB053F9}" srcOrd="2" destOrd="0" presId="urn:microsoft.com/office/officeart/2008/layout/HalfCircleOrganizationChart"/>
    <dgm:cxn modelId="{69237835-0B0D-4811-9CB8-697B174BDBE3}" type="presParOf" srcId="{7A18E9CF-AB4A-4106-BFD8-520C453AF5C1}" destId="{9E3F7708-D0B8-4E5E-AA60-3F466A08E39C}"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C12941-AC0E-4F9D-9773-E6E218157F83}">
      <dsp:nvSpPr>
        <dsp:cNvPr id="0" name=""/>
        <dsp:cNvSpPr/>
      </dsp:nvSpPr>
      <dsp:spPr>
        <a:xfrm>
          <a:off x="2651760" y="1701640"/>
          <a:ext cx="1097279" cy="1097279"/>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r>
            <a:rPr lang="fa-IR" sz="3400" kern="1200" dirty="0">
              <a:cs typeface="B Esfehan" panose="00000700000000000000" pitchFamily="2" charset="-78"/>
            </a:rPr>
            <a:t>دارو</a:t>
          </a:r>
          <a:endParaRPr lang="en-US" sz="3400" kern="1200" dirty="0">
            <a:cs typeface="B Esfehan" panose="00000700000000000000" pitchFamily="2" charset="-78"/>
          </a:endParaRPr>
        </a:p>
      </dsp:txBody>
      <dsp:txXfrm>
        <a:off x="2705325" y="1755205"/>
        <a:ext cx="990149" cy="990149"/>
      </dsp:txXfrm>
    </dsp:sp>
    <dsp:sp modelId="{49925D00-AF75-4A24-80C8-157F432360C9}">
      <dsp:nvSpPr>
        <dsp:cNvPr id="0" name=""/>
        <dsp:cNvSpPr/>
      </dsp:nvSpPr>
      <dsp:spPr>
        <a:xfrm rot="16200000">
          <a:off x="2815552" y="1316792"/>
          <a:ext cx="769695" cy="0"/>
        </a:xfrm>
        <a:custGeom>
          <a:avLst/>
          <a:gdLst/>
          <a:ahLst/>
          <a:cxnLst/>
          <a:rect l="0" t="0" r="0" b="0"/>
          <a:pathLst>
            <a:path>
              <a:moveTo>
                <a:pt x="0" y="0"/>
              </a:moveTo>
              <a:lnTo>
                <a:pt x="769695" y="0"/>
              </a:lnTo>
            </a:path>
          </a:pathLst>
        </a:custGeom>
        <a:noFill/>
        <a:ln w="12700" cap="flat" cmpd="sng" algn="ctr">
          <a:solidFill>
            <a:schemeClr val="accent3">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0DBE710-15E0-4D44-AE19-C4CB1BD93806}">
      <dsp:nvSpPr>
        <dsp:cNvPr id="0" name=""/>
        <dsp:cNvSpPr/>
      </dsp:nvSpPr>
      <dsp:spPr>
        <a:xfrm>
          <a:off x="2832811" y="196767"/>
          <a:ext cx="735177" cy="735177"/>
        </a:xfrm>
        <a:prstGeom prst="roundRect">
          <a:avLst/>
        </a:prstGeom>
        <a:gradFill rotWithShape="0">
          <a:gsLst>
            <a:gs pos="0">
              <a:schemeClr val="accent2">
                <a:hueOff val="-485121"/>
                <a:satOff val="-27976"/>
                <a:lumOff val="2876"/>
                <a:alphaOff val="0"/>
                <a:satMod val="103000"/>
                <a:lumMod val="102000"/>
                <a:tint val="94000"/>
              </a:schemeClr>
            </a:gs>
            <a:gs pos="50000">
              <a:schemeClr val="accent2">
                <a:hueOff val="-485121"/>
                <a:satOff val="-27976"/>
                <a:lumOff val="2876"/>
                <a:alphaOff val="0"/>
                <a:satMod val="110000"/>
                <a:lumMod val="100000"/>
                <a:shade val="100000"/>
              </a:schemeClr>
            </a:gs>
            <a:gs pos="100000">
              <a:schemeClr val="accent2">
                <a:hueOff val="-485121"/>
                <a:satOff val="-27976"/>
                <a:lumOff val="287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fa-IR" sz="2100" kern="1200" dirty="0">
              <a:cs typeface="B Badr" panose="00000400000000000000" pitchFamily="2" charset="-78"/>
            </a:rPr>
            <a:t>حیوانی</a:t>
          </a:r>
          <a:endParaRPr lang="en-US" sz="2100" kern="1200" dirty="0">
            <a:cs typeface="B Badr" panose="00000400000000000000" pitchFamily="2" charset="-78"/>
          </a:endParaRPr>
        </a:p>
      </dsp:txBody>
      <dsp:txXfrm>
        <a:off x="2868699" y="232655"/>
        <a:ext cx="663401" cy="663401"/>
      </dsp:txXfrm>
    </dsp:sp>
    <dsp:sp modelId="{1A1C29E5-B779-43E3-A106-0FD520C2DCE7}">
      <dsp:nvSpPr>
        <dsp:cNvPr id="0" name=""/>
        <dsp:cNvSpPr/>
      </dsp:nvSpPr>
      <dsp:spPr>
        <a:xfrm rot="1800000">
          <a:off x="3706974" y="2724026"/>
          <a:ext cx="627954" cy="0"/>
        </a:xfrm>
        <a:custGeom>
          <a:avLst/>
          <a:gdLst/>
          <a:ahLst/>
          <a:cxnLst/>
          <a:rect l="0" t="0" r="0" b="0"/>
          <a:pathLst>
            <a:path>
              <a:moveTo>
                <a:pt x="0" y="0"/>
              </a:moveTo>
              <a:lnTo>
                <a:pt x="627954" y="0"/>
              </a:lnTo>
            </a:path>
          </a:pathLst>
        </a:custGeom>
        <a:noFill/>
        <a:ln w="12700" cap="flat" cmpd="sng" algn="ctr">
          <a:solidFill>
            <a:schemeClr val="accent3">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955CB8A-2158-4FCB-B8C7-A8E8C2D6A5C4}">
      <dsp:nvSpPr>
        <dsp:cNvPr id="0" name=""/>
        <dsp:cNvSpPr/>
      </dsp:nvSpPr>
      <dsp:spPr>
        <a:xfrm>
          <a:off x="4292864" y="2725654"/>
          <a:ext cx="735177" cy="735177"/>
        </a:xfrm>
        <a:prstGeom prst="roundRect">
          <a:avLst/>
        </a:prstGeom>
        <a:gradFill rotWithShape="0">
          <a:gsLst>
            <a:gs pos="0">
              <a:schemeClr val="accent2">
                <a:hueOff val="-970242"/>
                <a:satOff val="-55952"/>
                <a:lumOff val="5752"/>
                <a:alphaOff val="0"/>
                <a:satMod val="103000"/>
                <a:lumMod val="102000"/>
                <a:tint val="94000"/>
              </a:schemeClr>
            </a:gs>
            <a:gs pos="50000">
              <a:schemeClr val="accent2">
                <a:hueOff val="-970242"/>
                <a:satOff val="-55952"/>
                <a:lumOff val="5752"/>
                <a:alphaOff val="0"/>
                <a:satMod val="110000"/>
                <a:lumMod val="100000"/>
                <a:shade val="100000"/>
              </a:schemeClr>
            </a:gs>
            <a:gs pos="100000">
              <a:schemeClr val="accent2">
                <a:hueOff val="-970242"/>
                <a:satOff val="-55952"/>
                <a:lumOff val="575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8420" tIns="58420" rIns="58420" bIns="58420" numCol="1" spcCol="1270" anchor="ctr" anchorCtr="0">
          <a:noAutofit/>
        </a:bodyPr>
        <a:lstStyle/>
        <a:p>
          <a:pPr lvl="0" algn="ctr" defTabSz="1022350">
            <a:lnSpc>
              <a:spcPct val="90000"/>
            </a:lnSpc>
            <a:spcBef>
              <a:spcPct val="0"/>
            </a:spcBef>
            <a:spcAft>
              <a:spcPct val="35000"/>
            </a:spcAft>
          </a:pPr>
          <a:r>
            <a:rPr lang="fa-IR" sz="2300" kern="1200" dirty="0">
              <a:cs typeface="B Badr" panose="00000400000000000000" pitchFamily="2" charset="-78"/>
            </a:rPr>
            <a:t>گیاهی</a:t>
          </a:r>
          <a:endParaRPr lang="en-US" sz="2300" kern="1200" dirty="0">
            <a:cs typeface="B Badr" panose="00000400000000000000" pitchFamily="2" charset="-78"/>
          </a:endParaRPr>
        </a:p>
      </dsp:txBody>
      <dsp:txXfrm>
        <a:off x="4328752" y="2761542"/>
        <a:ext cx="663401" cy="663401"/>
      </dsp:txXfrm>
    </dsp:sp>
    <dsp:sp modelId="{1ECB30A9-B901-4CC8-85A0-97B64A869983}">
      <dsp:nvSpPr>
        <dsp:cNvPr id="0" name=""/>
        <dsp:cNvSpPr/>
      </dsp:nvSpPr>
      <dsp:spPr>
        <a:xfrm rot="9000000">
          <a:off x="2065870" y="2724026"/>
          <a:ext cx="627954" cy="0"/>
        </a:xfrm>
        <a:custGeom>
          <a:avLst/>
          <a:gdLst/>
          <a:ahLst/>
          <a:cxnLst/>
          <a:rect l="0" t="0" r="0" b="0"/>
          <a:pathLst>
            <a:path>
              <a:moveTo>
                <a:pt x="0" y="0"/>
              </a:moveTo>
              <a:lnTo>
                <a:pt x="627954" y="0"/>
              </a:lnTo>
            </a:path>
          </a:pathLst>
        </a:custGeom>
        <a:noFill/>
        <a:ln w="12700" cap="flat" cmpd="sng" algn="ctr">
          <a:solidFill>
            <a:schemeClr val="accent3">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9FCFF40-676A-4F81-8706-387F8E139692}">
      <dsp:nvSpPr>
        <dsp:cNvPr id="0" name=""/>
        <dsp:cNvSpPr/>
      </dsp:nvSpPr>
      <dsp:spPr>
        <a:xfrm>
          <a:off x="1372757" y="2725654"/>
          <a:ext cx="735177" cy="735177"/>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fa-IR" sz="2400" kern="1200" dirty="0">
              <a:cs typeface="B Badr" panose="00000400000000000000" pitchFamily="2" charset="-78"/>
            </a:rPr>
            <a:t>معدنی</a:t>
          </a:r>
          <a:endParaRPr lang="en-US" sz="2400" kern="1200" dirty="0">
            <a:cs typeface="B Badr" panose="00000400000000000000" pitchFamily="2" charset="-78"/>
          </a:endParaRPr>
        </a:p>
      </dsp:txBody>
      <dsp:txXfrm>
        <a:off x="1408645" y="2761542"/>
        <a:ext cx="663401" cy="663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5B023-D665-4CEC-AC90-5CB78AFF380A}">
      <dsp:nvSpPr>
        <dsp:cNvPr id="0" name=""/>
        <dsp:cNvSpPr/>
      </dsp:nvSpPr>
      <dsp:spPr>
        <a:xfrm>
          <a:off x="3556000" y="2143878"/>
          <a:ext cx="2515896" cy="436643"/>
        </a:xfrm>
        <a:custGeom>
          <a:avLst/>
          <a:gdLst/>
          <a:ahLst/>
          <a:cxnLst/>
          <a:rect l="0" t="0" r="0" b="0"/>
          <a:pathLst>
            <a:path>
              <a:moveTo>
                <a:pt x="0" y="0"/>
              </a:moveTo>
              <a:lnTo>
                <a:pt x="0" y="218321"/>
              </a:lnTo>
              <a:lnTo>
                <a:pt x="2515896" y="218321"/>
              </a:lnTo>
              <a:lnTo>
                <a:pt x="2515896" y="436643"/>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1F88AECE-56B4-4B99-A263-99273574035A}">
      <dsp:nvSpPr>
        <dsp:cNvPr id="0" name=""/>
        <dsp:cNvSpPr/>
      </dsp:nvSpPr>
      <dsp:spPr>
        <a:xfrm>
          <a:off x="3510280" y="2143878"/>
          <a:ext cx="91440" cy="436643"/>
        </a:xfrm>
        <a:custGeom>
          <a:avLst/>
          <a:gdLst/>
          <a:ahLst/>
          <a:cxnLst/>
          <a:rect l="0" t="0" r="0" b="0"/>
          <a:pathLst>
            <a:path>
              <a:moveTo>
                <a:pt x="45720" y="0"/>
              </a:moveTo>
              <a:lnTo>
                <a:pt x="45720" y="436643"/>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BD76069C-BF38-4423-BAF7-F0F2957EA23D}">
      <dsp:nvSpPr>
        <dsp:cNvPr id="0" name=""/>
        <dsp:cNvSpPr/>
      </dsp:nvSpPr>
      <dsp:spPr>
        <a:xfrm>
          <a:off x="1040103" y="2143878"/>
          <a:ext cx="2515896" cy="436643"/>
        </a:xfrm>
        <a:custGeom>
          <a:avLst/>
          <a:gdLst/>
          <a:ahLst/>
          <a:cxnLst/>
          <a:rect l="0" t="0" r="0" b="0"/>
          <a:pathLst>
            <a:path>
              <a:moveTo>
                <a:pt x="2515896" y="0"/>
              </a:moveTo>
              <a:lnTo>
                <a:pt x="2515896" y="218321"/>
              </a:lnTo>
              <a:lnTo>
                <a:pt x="0" y="218321"/>
              </a:lnTo>
              <a:lnTo>
                <a:pt x="0" y="436643"/>
              </a:lnTo>
            </a:path>
          </a:pathLst>
        </a:custGeom>
        <a:noFill/>
        <a:ln w="12700" cap="flat" cmpd="sng" algn="ctr">
          <a:solidFill>
            <a:schemeClr val="accent6">
              <a:hueOff val="0"/>
              <a:satOff val="0"/>
              <a:lumOff val="0"/>
              <a:alphaOff val="0"/>
            </a:scheme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455E94EE-1001-4EB5-9848-DB739DE75B05}">
      <dsp:nvSpPr>
        <dsp:cNvPr id="0" name=""/>
        <dsp:cNvSpPr/>
      </dsp:nvSpPr>
      <dsp:spPr>
        <a:xfrm>
          <a:off x="2516373" y="1104251"/>
          <a:ext cx="2079252" cy="1039626"/>
        </a:xfrm>
        <a:prstGeom prst="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fa-IR" sz="2400" kern="1200" dirty="0">
              <a:cs typeface="B Homa" panose="00000400000000000000" pitchFamily="2" charset="-78"/>
            </a:rPr>
            <a:t>جستجوی خواص دارو از منابع سنتی</a:t>
          </a:r>
          <a:endParaRPr lang="en-US" sz="2400" kern="1200" dirty="0">
            <a:cs typeface="B Homa" panose="00000400000000000000" pitchFamily="2" charset="-78"/>
          </a:endParaRPr>
        </a:p>
      </dsp:txBody>
      <dsp:txXfrm>
        <a:off x="2516373" y="1104251"/>
        <a:ext cx="2079252" cy="1039626"/>
      </dsp:txXfrm>
    </dsp:sp>
    <dsp:sp modelId="{A567B843-6692-457A-861D-1D55FB220137}">
      <dsp:nvSpPr>
        <dsp:cNvPr id="0" name=""/>
        <dsp:cNvSpPr/>
      </dsp:nvSpPr>
      <dsp:spPr>
        <a:xfrm>
          <a:off x="477" y="2580521"/>
          <a:ext cx="2079252" cy="1039626"/>
        </a:xfrm>
        <a:prstGeom prst="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a:cs typeface="B Homa" panose="00000400000000000000" pitchFamily="2" charset="-78"/>
            </a:rPr>
            <a:t>ترکیبی (قرابادین)</a:t>
          </a:r>
          <a:endParaRPr lang="en-US" sz="2400" kern="1200" dirty="0">
            <a:cs typeface="B Homa" panose="00000400000000000000" pitchFamily="2" charset="-78"/>
          </a:endParaRPr>
        </a:p>
      </dsp:txBody>
      <dsp:txXfrm>
        <a:off x="477" y="2580521"/>
        <a:ext cx="2079252" cy="1039626"/>
      </dsp:txXfrm>
    </dsp:sp>
    <dsp:sp modelId="{B43E763C-1E9A-4A33-B532-3C2115C17D65}">
      <dsp:nvSpPr>
        <dsp:cNvPr id="0" name=""/>
        <dsp:cNvSpPr/>
      </dsp:nvSpPr>
      <dsp:spPr>
        <a:xfrm>
          <a:off x="2516373" y="2580521"/>
          <a:ext cx="2079252" cy="1039626"/>
        </a:xfrm>
        <a:prstGeom prst="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a:cs typeface="B Homa" panose="00000400000000000000" pitchFamily="2" charset="-78"/>
            </a:rPr>
            <a:t>تکی (مفرده)</a:t>
          </a:r>
          <a:endParaRPr lang="en-US" sz="2400" kern="1200" dirty="0">
            <a:cs typeface="B Homa" panose="00000400000000000000" pitchFamily="2" charset="-78"/>
          </a:endParaRPr>
        </a:p>
      </dsp:txBody>
      <dsp:txXfrm>
        <a:off x="2516373" y="2580521"/>
        <a:ext cx="2079252" cy="1039626"/>
      </dsp:txXfrm>
    </dsp:sp>
    <dsp:sp modelId="{DFA7F7D9-65C6-4D9C-B79A-2F00FB7045D7}">
      <dsp:nvSpPr>
        <dsp:cNvPr id="0" name=""/>
        <dsp:cNvSpPr/>
      </dsp:nvSpPr>
      <dsp:spPr>
        <a:xfrm>
          <a:off x="5032269" y="2580521"/>
          <a:ext cx="2079252" cy="1039626"/>
        </a:xfrm>
        <a:prstGeom prst="rect">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a:cs typeface="B Homa" panose="00000400000000000000" pitchFamily="2" charset="-78"/>
            </a:rPr>
            <a:t>درمان</a:t>
          </a:r>
          <a:endParaRPr lang="en-US" sz="2400" kern="1200" dirty="0">
            <a:cs typeface="B Homa" panose="00000400000000000000" pitchFamily="2" charset="-78"/>
          </a:endParaRPr>
        </a:p>
      </dsp:txBody>
      <dsp:txXfrm>
        <a:off x="5032269" y="2580521"/>
        <a:ext cx="2079252" cy="10396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B855D-7726-4D37-BA0C-99C28FEA107C}">
      <dsp:nvSpPr>
        <dsp:cNvPr id="0" name=""/>
        <dsp:cNvSpPr/>
      </dsp:nvSpPr>
      <dsp:spPr>
        <a:xfrm>
          <a:off x="0" y="624"/>
          <a:ext cx="5496732" cy="510595"/>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a-IR" sz="2400" b="1" i="1" kern="1200" dirty="0">
              <a:effectLst>
                <a:outerShdw blurRad="38100" dist="38100" dir="2700000" algn="tl">
                  <a:srgbClr val="000000">
                    <a:alpha val="43137"/>
                  </a:srgbClr>
                </a:outerShdw>
              </a:effectLst>
              <a:cs typeface="B Mitra" pitchFamily="2" charset="-78"/>
            </a:rPr>
            <a:t>سایر موارد مورد استفاده برای ثبت دارو</a:t>
          </a:r>
          <a:endParaRPr lang="en-US" sz="2400" b="1" kern="1200" dirty="0"/>
        </a:p>
      </dsp:txBody>
      <dsp:txXfrm>
        <a:off x="24925" y="25549"/>
        <a:ext cx="5446882" cy="460745"/>
      </dsp:txXfrm>
    </dsp:sp>
    <dsp:sp modelId="{DDABEF24-E4BA-48B3-9256-FF32AB69DC25}">
      <dsp:nvSpPr>
        <dsp:cNvPr id="0" name=""/>
        <dsp:cNvSpPr/>
      </dsp:nvSpPr>
      <dsp:spPr>
        <a:xfrm>
          <a:off x="0" y="523451"/>
          <a:ext cx="5496732" cy="510595"/>
        </a:xfrm>
        <a:prstGeom prst="roundRect">
          <a:avLst/>
        </a:prstGeom>
        <a:solidFill>
          <a:schemeClr val="accent5">
            <a:hueOff val="-1050478"/>
            <a:satOff val="-1461"/>
            <a:lumOff val="-56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C00000"/>
              </a:solidFill>
              <a:cs typeface="B Mitra" pitchFamily="2" charset="-78"/>
            </a:rPr>
            <a:t>اتفاقی بیماری، دارویی را بخورد.</a:t>
          </a:r>
        </a:p>
      </dsp:txBody>
      <dsp:txXfrm>
        <a:off x="24925" y="548376"/>
        <a:ext cx="5446882" cy="460745"/>
      </dsp:txXfrm>
    </dsp:sp>
    <dsp:sp modelId="{B8EAFDCA-DB83-4245-8B9F-969A4E9E863A}">
      <dsp:nvSpPr>
        <dsp:cNvPr id="0" name=""/>
        <dsp:cNvSpPr/>
      </dsp:nvSpPr>
      <dsp:spPr>
        <a:xfrm>
          <a:off x="0" y="1045071"/>
          <a:ext cx="5496732" cy="510595"/>
        </a:xfrm>
        <a:prstGeom prst="roundRect">
          <a:avLst/>
        </a:prstGeom>
        <a:solidFill>
          <a:schemeClr val="accent5">
            <a:hueOff val="-2100956"/>
            <a:satOff val="-2922"/>
            <a:lumOff val="-112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FF0000"/>
              </a:solidFill>
              <a:cs typeface="B Mitra" pitchFamily="2" charset="-78"/>
            </a:rPr>
            <a:t>میل و خواهش طبیعت بر تناول دوا یا غذا هنگام بیماری</a:t>
          </a:r>
        </a:p>
      </dsp:txBody>
      <dsp:txXfrm>
        <a:off x="24925" y="1069996"/>
        <a:ext cx="5446882" cy="460745"/>
      </dsp:txXfrm>
    </dsp:sp>
    <dsp:sp modelId="{13473F83-E078-4B90-89B7-0BC9AC138FA0}">
      <dsp:nvSpPr>
        <dsp:cNvPr id="0" name=""/>
        <dsp:cNvSpPr/>
      </dsp:nvSpPr>
      <dsp:spPr>
        <a:xfrm>
          <a:off x="0" y="1566692"/>
          <a:ext cx="5496732" cy="510595"/>
        </a:xfrm>
        <a:prstGeom prst="roundRect">
          <a:avLst/>
        </a:prstGeom>
        <a:solidFill>
          <a:schemeClr val="accent5">
            <a:hueOff val="-3151433"/>
            <a:satOff val="-4383"/>
            <a:lumOff val="-168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C00000"/>
              </a:solidFill>
              <a:cs typeface="B Mitra" pitchFamily="2" charset="-78"/>
            </a:rPr>
            <a:t>از روی اکراه یا به اجبار شخصی از راه عداوت به دیگری بخورانند</a:t>
          </a:r>
          <a:r>
            <a:rPr lang="fa-IR" sz="1800" kern="1200" dirty="0">
              <a:cs typeface="B Mitra" pitchFamily="2" charset="-78"/>
            </a:rPr>
            <a:t>.</a:t>
          </a:r>
        </a:p>
      </dsp:txBody>
      <dsp:txXfrm>
        <a:off x="24925" y="1591617"/>
        <a:ext cx="5446882" cy="460745"/>
      </dsp:txXfrm>
    </dsp:sp>
    <dsp:sp modelId="{4E812C47-8983-4F7B-BD2D-4D81864C3105}">
      <dsp:nvSpPr>
        <dsp:cNvPr id="0" name=""/>
        <dsp:cNvSpPr/>
      </dsp:nvSpPr>
      <dsp:spPr>
        <a:xfrm>
          <a:off x="0" y="2088312"/>
          <a:ext cx="5496732" cy="510595"/>
        </a:xfrm>
        <a:prstGeom prst="roundRect">
          <a:avLst/>
        </a:prstGeom>
        <a:solidFill>
          <a:schemeClr val="accent5">
            <a:hueOff val="-4201911"/>
            <a:satOff val="-5845"/>
            <a:lumOff val="-224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FF0000"/>
              </a:solidFill>
              <a:cs typeface="B Mitra" pitchFamily="2" charset="-78"/>
            </a:rPr>
            <a:t>مصرف به سبب قحط سالی، سیاحت و ...</a:t>
          </a:r>
        </a:p>
      </dsp:txBody>
      <dsp:txXfrm>
        <a:off x="24925" y="2113237"/>
        <a:ext cx="5446882" cy="460745"/>
      </dsp:txXfrm>
    </dsp:sp>
    <dsp:sp modelId="{5AEE43D4-42A9-4A4D-8042-5FE745F1CABA}">
      <dsp:nvSpPr>
        <dsp:cNvPr id="0" name=""/>
        <dsp:cNvSpPr/>
      </dsp:nvSpPr>
      <dsp:spPr>
        <a:xfrm>
          <a:off x="0" y="2609932"/>
          <a:ext cx="5496732" cy="510595"/>
        </a:xfrm>
        <a:prstGeom prst="roundRect">
          <a:avLst/>
        </a:prstGeom>
        <a:solidFill>
          <a:schemeClr val="accent5">
            <a:hueOff val="-5252389"/>
            <a:satOff val="-7306"/>
            <a:lumOff val="-280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C00000"/>
              </a:solidFill>
              <a:cs typeface="B Mitra" pitchFamily="2" charset="-78"/>
            </a:rPr>
            <a:t>ارشاد انبیاء و اولیاء</a:t>
          </a:r>
        </a:p>
      </dsp:txBody>
      <dsp:txXfrm>
        <a:off x="24925" y="2634857"/>
        <a:ext cx="5446882" cy="460745"/>
      </dsp:txXfrm>
    </dsp:sp>
    <dsp:sp modelId="{EC3A6B0F-046C-4AAE-99A5-96751A65CEB9}">
      <dsp:nvSpPr>
        <dsp:cNvPr id="0" name=""/>
        <dsp:cNvSpPr/>
      </dsp:nvSpPr>
      <dsp:spPr>
        <a:xfrm>
          <a:off x="0" y="3131553"/>
          <a:ext cx="5496732" cy="510595"/>
        </a:xfrm>
        <a:prstGeom prst="roundRect">
          <a:avLst/>
        </a:prstGeom>
        <a:solidFill>
          <a:schemeClr val="accent5">
            <a:hueOff val="-6302867"/>
            <a:satOff val="-8767"/>
            <a:lumOff val="-336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FF0000"/>
              </a:solidFill>
              <a:cs typeface="B Mitra" pitchFamily="2" charset="-78"/>
            </a:rPr>
            <a:t>الهام و القاء در قلب نزد احتیاج و تحیر و درماندگی</a:t>
          </a:r>
        </a:p>
      </dsp:txBody>
      <dsp:txXfrm>
        <a:off x="24925" y="3156478"/>
        <a:ext cx="5446882" cy="460745"/>
      </dsp:txXfrm>
    </dsp:sp>
    <dsp:sp modelId="{72E6FDEE-82DF-4C32-B484-B8D552AA51E3}">
      <dsp:nvSpPr>
        <dsp:cNvPr id="0" name=""/>
        <dsp:cNvSpPr/>
      </dsp:nvSpPr>
      <dsp:spPr>
        <a:xfrm>
          <a:off x="0" y="3653173"/>
          <a:ext cx="5496732" cy="510595"/>
        </a:xfrm>
        <a:prstGeom prst="roundRect">
          <a:avLst/>
        </a:prstGeom>
        <a:solidFill>
          <a:schemeClr val="accent5">
            <a:hueOff val="-7353344"/>
            <a:satOff val="-10228"/>
            <a:lumOff val="-392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a:solidFill>
                <a:srgbClr val="FF0000"/>
              </a:solidFill>
              <a:cs typeface="B Mitra" pitchFamily="2" charset="-78"/>
            </a:rPr>
            <a:t>مشاهده و عمل بعضی حیوانات</a:t>
          </a:r>
        </a:p>
      </dsp:txBody>
      <dsp:txXfrm>
        <a:off x="24925" y="3678098"/>
        <a:ext cx="5446882" cy="4607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F5270D-C593-4F06-BEB9-96B8B9FD2B60}">
      <dsp:nvSpPr>
        <dsp:cNvPr id="0" name=""/>
        <dsp:cNvSpPr/>
      </dsp:nvSpPr>
      <dsp:spPr>
        <a:xfrm>
          <a:off x="4966" y="345"/>
          <a:ext cx="11166067" cy="122832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fa-IR" sz="4200" kern="1200" dirty="0">
              <a:cs typeface="B Roya" pitchFamily="2" charset="-78"/>
            </a:rPr>
            <a:t>طب عملی</a:t>
          </a:r>
          <a:endParaRPr lang="en-US" sz="4200" kern="1200" dirty="0">
            <a:cs typeface="B Roya" pitchFamily="2" charset="-78"/>
          </a:endParaRPr>
        </a:p>
      </dsp:txBody>
      <dsp:txXfrm>
        <a:off x="40942" y="36321"/>
        <a:ext cx="11094115" cy="1156376"/>
      </dsp:txXfrm>
    </dsp:sp>
    <dsp:sp modelId="{38EF781D-1212-4425-9781-30FD35366408}">
      <dsp:nvSpPr>
        <dsp:cNvPr id="0" name=""/>
        <dsp:cNvSpPr/>
      </dsp:nvSpPr>
      <dsp:spPr>
        <a:xfrm>
          <a:off x="15865" y="1417835"/>
          <a:ext cx="8581987" cy="12283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fa-IR" sz="3800" kern="1200" dirty="0">
              <a:cs typeface="B Roya" pitchFamily="2" charset="-78"/>
            </a:rPr>
            <a:t>معالجه</a:t>
          </a:r>
          <a:endParaRPr lang="en-US" sz="3800" kern="1200" dirty="0">
            <a:cs typeface="B Roya" pitchFamily="2" charset="-78"/>
          </a:endParaRPr>
        </a:p>
      </dsp:txBody>
      <dsp:txXfrm>
        <a:off x="51841" y="1453811"/>
        <a:ext cx="8510035" cy="1156376"/>
      </dsp:txXfrm>
    </dsp:sp>
    <dsp:sp modelId="{6F6D1FFE-2E0A-4944-BE12-78545F77C69F}">
      <dsp:nvSpPr>
        <dsp:cNvPr id="0" name=""/>
        <dsp:cNvSpPr/>
      </dsp:nvSpPr>
      <dsp:spPr>
        <a:xfrm>
          <a:off x="15865" y="2835326"/>
          <a:ext cx="2912798" cy="122832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a-IR" sz="1700" kern="1200">
              <a:cs typeface="B Roya" pitchFamily="2" charset="-78"/>
            </a:rPr>
            <a:t>3. اعمال دستی (جراحی، ماساژ، فشار با انگشتان، داغ گذاری، فصد، حجامت)</a:t>
          </a:r>
          <a:endParaRPr lang="en-US" sz="1700" kern="1200" dirty="0">
            <a:cs typeface="B Roya" pitchFamily="2" charset="-78"/>
          </a:endParaRPr>
        </a:p>
      </dsp:txBody>
      <dsp:txXfrm>
        <a:off x="51841" y="2871302"/>
        <a:ext cx="2840846" cy="1156376"/>
      </dsp:txXfrm>
    </dsp:sp>
    <dsp:sp modelId="{2C985B2A-5729-4BA1-A1AC-1C56298B4BAD}">
      <dsp:nvSpPr>
        <dsp:cNvPr id="0" name=""/>
        <dsp:cNvSpPr/>
      </dsp:nvSpPr>
      <dsp:spPr>
        <a:xfrm>
          <a:off x="3027940" y="2835326"/>
          <a:ext cx="2456551" cy="122832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a-IR" sz="2800" kern="1200">
              <a:cs typeface="B Roya" pitchFamily="2" charset="-78"/>
            </a:rPr>
            <a:t>2. دارو درمانی</a:t>
          </a:r>
          <a:endParaRPr lang="en-US" sz="2800" kern="1200" dirty="0">
            <a:cs typeface="B Roya" pitchFamily="2" charset="-78"/>
          </a:endParaRPr>
        </a:p>
      </dsp:txBody>
      <dsp:txXfrm>
        <a:off x="3063916" y="2871302"/>
        <a:ext cx="2384599" cy="1156376"/>
      </dsp:txXfrm>
    </dsp:sp>
    <dsp:sp modelId="{A8296FF9-EA66-4151-8C60-DD7BE2A90794}">
      <dsp:nvSpPr>
        <dsp:cNvPr id="0" name=""/>
        <dsp:cNvSpPr/>
      </dsp:nvSpPr>
      <dsp:spPr>
        <a:xfrm>
          <a:off x="5583768" y="2835326"/>
          <a:ext cx="3014084" cy="122832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2400" b="1" kern="1200">
              <a:cs typeface="B Roya" pitchFamily="2" charset="-78"/>
            </a:rPr>
            <a:t>1. حفظ الصحه</a:t>
          </a:r>
          <a:endParaRPr lang="en-US" sz="2400" b="1" kern="1200">
            <a:cs typeface="B Roya" pitchFamily="2" charset="-78"/>
          </a:endParaRPr>
        </a:p>
        <a:p>
          <a:pPr lvl="0" algn="ctr" defTabSz="844550" rtl="1">
            <a:lnSpc>
              <a:spcPct val="90000"/>
            </a:lnSpc>
            <a:spcBef>
              <a:spcPct val="0"/>
            </a:spcBef>
            <a:spcAft>
              <a:spcPct val="35000"/>
            </a:spcAft>
          </a:pPr>
          <a:endParaRPr lang="en-US" sz="2400" b="1" kern="1200" dirty="0">
            <a:cs typeface="B Roya" pitchFamily="2" charset="-78"/>
          </a:endParaRPr>
        </a:p>
      </dsp:txBody>
      <dsp:txXfrm>
        <a:off x="5619744" y="2871302"/>
        <a:ext cx="2942132" cy="1156376"/>
      </dsp:txXfrm>
    </dsp:sp>
    <dsp:sp modelId="{042C35BB-3163-43C2-AC87-ACAE29440F61}">
      <dsp:nvSpPr>
        <dsp:cNvPr id="0" name=""/>
        <dsp:cNvSpPr/>
      </dsp:nvSpPr>
      <dsp:spPr>
        <a:xfrm>
          <a:off x="8796406" y="1417835"/>
          <a:ext cx="2363728" cy="12283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fa-IR" sz="3800" b="1" kern="1200" dirty="0">
              <a:effectLst>
                <a:outerShdw blurRad="38100" dist="38100" dir="2700000" algn="tl">
                  <a:srgbClr val="000000">
                    <a:alpha val="43137"/>
                  </a:srgbClr>
                </a:outerShdw>
              </a:effectLst>
              <a:cs typeface="B Roya" pitchFamily="2" charset="-78"/>
            </a:rPr>
            <a:t>حفظ سلامتی</a:t>
          </a:r>
          <a:endParaRPr lang="en-US" sz="3800" b="1" kern="1200" dirty="0">
            <a:effectLst>
              <a:outerShdw blurRad="38100" dist="38100" dir="2700000" algn="tl">
                <a:srgbClr val="000000">
                  <a:alpha val="43137"/>
                </a:srgbClr>
              </a:outerShdw>
            </a:effectLst>
            <a:cs typeface="B Roya" pitchFamily="2" charset="-78"/>
          </a:endParaRPr>
        </a:p>
      </dsp:txBody>
      <dsp:txXfrm>
        <a:off x="8832382" y="1453811"/>
        <a:ext cx="2291776" cy="11563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4FEDD1-C1CA-429D-BC36-B023137F519A}">
      <dsp:nvSpPr>
        <dsp:cNvPr id="0" name=""/>
        <dsp:cNvSpPr/>
      </dsp:nvSpPr>
      <dsp:spPr>
        <a:xfrm rot="10800000">
          <a:off x="0" y="0"/>
          <a:ext cx="11582394" cy="4525962"/>
        </a:xfrm>
        <a:prstGeom prst="rightArrow">
          <a:avLst/>
        </a:prstGeom>
        <a:gradFill rotWithShape="0">
          <a:gsLst>
            <a:gs pos="0">
              <a:schemeClr val="accent4">
                <a:tint val="40000"/>
                <a:hueOff val="0"/>
                <a:satOff val="0"/>
                <a:lumOff val="0"/>
                <a:alphaOff val="0"/>
                <a:satMod val="103000"/>
                <a:lumMod val="102000"/>
                <a:tint val="94000"/>
              </a:schemeClr>
            </a:gs>
            <a:gs pos="50000">
              <a:schemeClr val="accent4">
                <a:tint val="40000"/>
                <a:hueOff val="0"/>
                <a:satOff val="0"/>
                <a:lumOff val="0"/>
                <a:alphaOff val="0"/>
                <a:satMod val="110000"/>
                <a:lumMod val="100000"/>
                <a:shade val="100000"/>
              </a:schemeClr>
            </a:gs>
            <a:gs pos="100000">
              <a:schemeClr val="accent4">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D319A47-3799-4B04-AA2B-593BDC35C22A}">
      <dsp:nvSpPr>
        <dsp:cNvPr id="0" name=""/>
        <dsp:cNvSpPr/>
      </dsp:nvSpPr>
      <dsp:spPr>
        <a:xfrm>
          <a:off x="305395" y="1357788"/>
          <a:ext cx="3474720" cy="1810384"/>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fa-IR" sz="4000" kern="1200" dirty="0">
              <a:cs typeface="B Nasim" pitchFamily="2" charset="-78"/>
            </a:rPr>
            <a:t>اعمال یداوی</a:t>
          </a:r>
        </a:p>
      </dsp:txBody>
      <dsp:txXfrm>
        <a:off x="393771" y="1446164"/>
        <a:ext cx="3297968" cy="1633632"/>
      </dsp:txXfrm>
    </dsp:sp>
    <dsp:sp modelId="{CFAAED43-C8C3-4491-AEC8-342BED19743A}">
      <dsp:nvSpPr>
        <dsp:cNvPr id="0" name=""/>
        <dsp:cNvSpPr/>
      </dsp:nvSpPr>
      <dsp:spPr>
        <a:xfrm>
          <a:off x="4053839" y="1357788"/>
          <a:ext cx="3474720" cy="1810384"/>
        </a:xfrm>
        <a:prstGeom prst="round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fa-IR" sz="4000" kern="1200" dirty="0">
              <a:cs typeface="B Nasim" pitchFamily="2" charset="-78"/>
            </a:rPr>
            <a:t>دارودرمانی</a:t>
          </a:r>
        </a:p>
      </dsp:txBody>
      <dsp:txXfrm>
        <a:off x="4142215" y="1446164"/>
        <a:ext cx="3297968" cy="1633632"/>
      </dsp:txXfrm>
    </dsp:sp>
    <dsp:sp modelId="{8725956B-CB2D-431B-B58D-E13F981D6F64}">
      <dsp:nvSpPr>
        <dsp:cNvPr id="0" name=""/>
        <dsp:cNvSpPr/>
      </dsp:nvSpPr>
      <dsp:spPr>
        <a:xfrm>
          <a:off x="7802284" y="1357788"/>
          <a:ext cx="3474720" cy="1810384"/>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fa-IR" sz="4000" kern="1200" dirty="0">
              <a:cs typeface="B Nasim" pitchFamily="2" charset="-78"/>
            </a:rPr>
            <a:t>تدبیر سته ضروریه </a:t>
          </a:r>
        </a:p>
      </dsp:txBody>
      <dsp:txXfrm>
        <a:off x="7890660" y="1446164"/>
        <a:ext cx="3297968" cy="16336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677D5-5FB6-459B-8428-91DFEA863A93}">
      <dsp:nvSpPr>
        <dsp:cNvPr id="0" name=""/>
        <dsp:cNvSpPr/>
      </dsp:nvSpPr>
      <dsp:spPr>
        <a:xfrm>
          <a:off x="2341111" y="2324100"/>
          <a:ext cx="579351" cy="1655921"/>
        </a:xfrm>
        <a:custGeom>
          <a:avLst/>
          <a:gdLst/>
          <a:ahLst/>
          <a:cxnLst/>
          <a:rect l="0" t="0" r="0" b="0"/>
          <a:pathLst>
            <a:path>
              <a:moveTo>
                <a:pt x="0" y="0"/>
              </a:moveTo>
              <a:lnTo>
                <a:pt x="289675" y="0"/>
              </a:lnTo>
              <a:lnTo>
                <a:pt x="289675" y="1655921"/>
              </a:lnTo>
              <a:lnTo>
                <a:pt x="579351" y="165592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586928" y="3108202"/>
        <a:ext cx="87717" cy="87717"/>
      </dsp:txXfrm>
    </dsp:sp>
    <dsp:sp modelId="{7A120988-D002-464B-8EDB-71AFF9D22523}">
      <dsp:nvSpPr>
        <dsp:cNvPr id="0" name=""/>
        <dsp:cNvSpPr/>
      </dsp:nvSpPr>
      <dsp:spPr>
        <a:xfrm>
          <a:off x="2341111" y="2324100"/>
          <a:ext cx="579351" cy="551973"/>
        </a:xfrm>
        <a:custGeom>
          <a:avLst/>
          <a:gdLst/>
          <a:ahLst/>
          <a:cxnLst/>
          <a:rect l="0" t="0" r="0" b="0"/>
          <a:pathLst>
            <a:path>
              <a:moveTo>
                <a:pt x="0" y="0"/>
              </a:moveTo>
              <a:lnTo>
                <a:pt x="289675" y="0"/>
              </a:lnTo>
              <a:lnTo>
                <a:pt x="289675" y="551973"/>
              </a:lnTo>
              <a:lnTo>
                <a:pt x="579351" y="551973"/>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10782" y="2580081"/>
        <a:ext cx="40010" cy="40010"/>
      </dsp:txXfrm>
    </dsp:sp>
    <dsp:sp modelId="{57F3BD08-CD79-4781-8719-10E921EC9B29}">
      <dsp:nvSpPr>
        <dsp:cNvPr id="0" name=""/>
        <dsp:cNvSpPr/>
      </dsp:nvSpPr>
      <dsp:spPr>
        <a:xfrm>
          <a:off x="2341111" y="1772126"/>
          <a:ext cx="579351" cy="551973"/>
        </a:xfrm>
        <a:custGeom>
          <a:avLst/>
          <a:gdLst/>
          <a:ahLst/>
          <a:cxnLst/>
          <a:rect l="0" t="0" r="0" b="0"/>
          <a:pathLst>
            <a:path>
              <a:moveTo>
                <a:pt x="0" y="551973"/>
              </a:moveTo>
              <a:lnTo>
                <a:pt x="289675" y="551973"/>
              </a:lnTo>
              <a:lnTo>
                <a:pt x="289675" y="0"/>
              </a:lnTo>
              <a:lnTo>
                <a:pt x="579351" y="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10782" y="2028108"/>
        <a:ext cx="40010" cy="40010"/>
      </dsp:txXfrm>
    </dsp:sp>
    <dsp:sp modelId="{595DF607-E867-4155-9D56-A23BA06054A1}">
      <dsp:nvSpPr>
        <dsp:cNvPr id="0" name=""/>
        <dsp:cNvSpPr/>
      </dsp:nvSpPr>
      <dsp:spPr>
        <a:xfrm>
          <a:off x="2341111" y="668178"/>
          <a:ext cx="579351" cy="1655921"/>
        </a:xfrm>
        <a:custGeom>
          <a:avLst/>
          <a:gdLst/>
          <a:ahLst/>
          <a:cxnLst/>
          <a:rect l="0" t="0" r="0" b="0"/>
          <a:pathLst>
            <a:path>
              <a:moveTo>
                <a:pt x="0" y="1655921"/>
              </a:moveTo>
              <a:lnTo>
                <a:pt x="289675" y="1655921"/>
              </a:lnTo>
              <a:lnTo>
                <a:pt x="289675" y="0"/>
              </a:lnTo>
              <a:lnTo>
                <a:pt x="579351" y="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586928" y="1452280"/>
        <a:ext cx="87717" cy="87717"/>
      </dsp:txXfrm>
    </dsp:sp>
    <dsp:sp modelId="{6BA70BB7-E2AA-4349-B6AB-CA49DED775FF}">
      <dsp:nvSpPr>
        <dsp:cNvPr id="0" name=""/>
        <dsp:cNvSpPr/>
      </dsp:nvSpPr>
      <dsp:spPr>
        <a:xfrm rot="16200000">
          <a:off x="-424567" y="1882521"/>
          <a:ext cx="4648200" cy="88315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fa-IR" sz="3900" kern="1200" dirty="0">
              <a:cs typeface="B Davat" panose="00000400000000000000" pitchFamily="2" charset="-78"/>
            </a:rPr>
            <a:t>دارو </a:t>
          </a:r>
          <a:r>
            <a:rPr lang="fa-IR" sz="3900" kern="1200" dirty="0">
              <a:latin typeface="Times New Roman"/>
              <a:cs typeface="B Davat" panose="00000400000000000000" pitchFamily="2" charset="-78"/>
            </a:rPr>
            <a:t>&gt; غذا</a:t>
          </a:r>
          <a:endParaRPr lang="en-US" sz="3900" kern="1200" dirty="0">
            <a:cs typeface="B Davat" panose="00000400000000000000" pitchFamily="2" charset="-78"/>
          </a:endParaRPr>
        </a:p>
      </dsp:txBody>
      <dsp:txXfrm>
        <a:off x="-424567" y="1882521"/>
        <a:ext cx="4648200" cy="883158"/>
      </dsp:txXfrm>
    </dsp:sp>
    <dsp:sp modelId="{00AA2457-6788-42BF-9009-AA32B5278A85}">
      <dsp:nvSpPr>
        <dsp:cNvPr id="0" name=""/>
        <dsp:cNvSpPr/>
      </dsp:nvSpPr>
      <dsp:spPr>
        <a:xfrm>
          <a:off x="2920463" y="226599"/>
          <a:ext cx="6594383" cy="8831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fa-IR" sz="3100" kern="1200" dirty="0">
              <a:cs typeface="B Mitra" pitchFamily="2" charset="-78"/>
            </a:rPr>
            <a:t>استفاده از داروی مشابه در صورت نبود دارو</a:t>
          </a:r>
          <a:endParaRPr lang="en-US" sz="3100" kern="1200" dirty="0"/>
        </a:p>
      </dsp:txBody>
      <dsp:txXfrm>
        <a:off x="2920463" y="226599"/>
        <a:ext cx="6594383" cy="883158"/>
      </dsp:txXfrm>
    </dsp:sp>
    <dsp:sp modelId="{BD15CD92-520A-48D5-8DCC-426301930E6E}">
      <dsp:nvSpPr>
        <dsp:cNvPr id="0" name=""/>
        <dsp:cNvSpPr/>
      </dsp:nvSpPr>
      <dsp:spPr>
        <a:xfrm>
          <a:off x="2920463" y="1330547"/>
          <a:ext cx="6462291" cy="8831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1">
            <a:lnSpc>
              <a:spcPct val="90000"/>
            </a:lnSpc>
            <a:spcBef>
              <a:spcPct val="0"/>
            </a:spcBef>
            <a:spcAft>
              <a:spcPct val="35000"/>
            </a:spcAft>
          </a:pPr>
          <a:r>
            <a:rPr lang="fa-IR" sz="3000" kern="1200" dirty="0">
              <a:cs typeface="B Mitra" pitchFamily="2" charset="-78"/>
            </a:rPr>
            <a:t>عدم تمایل بیمار به یک داروی خاص</a:t>
          </a:r>
          <a:endParaRPr lang="en-US" sz="3000" kern="1200" dirty="0"/>
        </a:p>
      </dsp:txBody>
      <dsp:txXfrm>
        <a:off x="2920463" y="1330547"/>
        <a:ext cx="6462291" cy="883158"/>
      </dsp:txXfrm>
    </dsp:sp>
    <dsp:sp modelId="{F19B4715-915B-4C99-8ADB-961EB560F9EB}">
      <dsp:nvSpPr>
        <dsp:cNvPr id="0" name=""/>
        <dsp:cNvSpPr/>
      </dsp:nvSpPr>
      <dsp:spPr>
        <a:xfrm>
          <a:off x="2920463" y="2434494"/>
          <a:ext cx="6554350" cy="8831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rtl="1">
            <a:lnSpc>
              <a:spcPct val="90000"/>
            </a:lnSpc>
            <a:spcBef>
              <a:spcPct val="0"/>
            </a:spcBef>
            <a:spcAft>
              <a:spcPct val="35000"/>
            </a:spcAft>
          </a:pPr>
          <a:r>
            <a:rPr lang="fa-IR" sz="2900" kern="1200" dirty="0">
              <a:cs typeface="B Mitra" pitchFamily="2" charset="-78"/>
            </a:rPr>
            <a:t>جلوگیری از مقاومت به دارو (ایجاد مزاج عادت)</a:t>
          </a:r>
          <a:endParaRPr lang="en-US" sz="2900" kern="1200" dirty="0"/>
        </a:p>
      </dsp:txBody>
      <dsp:txXfrm>
        <a:off x="2920463" y="2434494"/>
        <a:ext cx="6554350" cy="883158"/>
      </dsp:txXfrm>
    </dsp:sp>
    <dsp:sp modelId="{9B28E532-F96A-464B-9057-A3CC993877E0}">
      <dsp:nvSpPr>
        <dsp:cNvPr id="0" name=""/>
        <dsp:cNvSpPr/>
      </dsp:nvSpPr>
      <dsp:spPr>
        <a:xfrm>
          <a:off x="2920463" y="3538442"/>
          <a:ext cx="6554321" cy="88315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fa-IR" sz="2800" kern="1200">
              <a:cs typeface="B Mitra" pitchFamily="2" charset="-78"/>
            </a:rPr>
            <a:t>لزوم تعویض دارو در امراض مرکب</a:t>
          </a:r>
          <a:endParaRPr lang="en-US" sz="2800" kern="1200" dirty="0"/>
        </a:p>
      </dsp:txBody>
      <dsp:txXfrm>
        <a:off x="2920463" y="3538442"/>
        <a:ext cx="6554321" cy="88315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651E9-0246-4D24-955B-18A250DADACC}">
      <dsp:nvSpPr>
        <dsp:cNvPr id="0" name=""/>
        <dsp:cNvSpPr/>
      </dsp:nvSpPr>
      <dsp:spPr>
        <a:xfrm>
          <a:off x="5486400" y="1895102"/>
          <a:ext cx="4425178" cy="442320"/>
        </a:xfrm>
        <a:custGeom>
          <a:avLst/>
          <a:gdLst/>
          <a:ahLst/>
          <a:cxnLst/>
          <a:rect l="0" t="0" r="0" b="0"/>
          <a:pathLst>
            <a:path>
              <a:moveTo>
                <a:pt x="0" y="0"/>
              </a:moveTo>
              <a:lnTo>
                <a:pt x="0" y="221160"/>
              </a:lnTo>
              <a:lnTo>
                <a:pt x="4425178" y="221160"/>
              </a:lnTo>
              <a:lnTo>
                <a:pt x="4425178" y="44232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D266977-CF1D-4C57-AA68-8B4EC5321E99}">
      <dsp:nvSpPr>
        <dsp:cNvPr id="0" name=""/>
        <dsp:cNvSpPr/>
      </dsp:nvSpPr>
      <dsp:spPr>
        <a:xfrm>
          <a:off x="5486400" y="1895102"/>
          <a:ext cx="1582729" cy="442320"/>
        </a:xfrm>
        <a:custGeom>
          <a:avLst/>
          <a:gdLst/>
          <a:ahLst/>
          <a:cxnLst/>
          <a:rect l="0" t="0" r="0" b="0"/>
          <a:pathLst>
            <a:path>
              <a:moveTo>
                <a:pt x="0" y="0"/>
              </a:moveTo>
              <a:lnTo>
                <a:pt x="0" y="221160"/>
              </a:lnTo>
              <a:lnTo>
                <a:pt x="1582729" y="221160"/>
              </a:lnTo>
              <a:lnTo>
                <a:pt x="1582729" y="44232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2E56264-4662-4E2D-84EE-68B1CD4D2589}">
      <dsp:nvSpPr>
        <dsp:cNvPr id="0" name=""/>
        <dsp:cNvSpPr/>
      </dsp:nvSpPr>
      <dsp:spPr>
        <a:xfrm>
          <a:off x="3918256" y="1895102"/>
          <a:ext cx="1568143" cy="442320"/>
        </a:xfrm>
        <a:custGeom>
          <a:avLst/>
          <a:gdLst/>
          <a:ahLst/>
          <a:cxnLst/>
          <a:rect l="0" t="0" r="0" b="0"/>
          <a:pathLst>
            <a:path>
              <a:moveTo>
                <a:pt x="1568143" y="0"/>
              </a:moveTo>
              <a:lnTo>
                <a:pt x="1568143" y="221160"/>
              </a:lnTo>
              <a:lnTo>
                <a:pt x="0" y="221160"/>
              </a:lnTo>
              <a:lnTo>
                <a:pt x="0" y="44232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B397DF2-A026-4E46-B006-04854FBD5932}">
      <dsp:nvSpPr>
        <dsp:cNvPr id="0" name=""/>
        <dsp:cNvSpPr/>
      </dsp:nvSpPr>
      <dsp:spPr>
        <a:xfrm>
          <a:off x="1061221" y="1895102"/>
          <a:ext cx="4425178" cy="442320"/>
        </a:xfrm>
        <a:custGeom>
          <a:avLst/>
          <a:gdLst/>
          <a:ahLst/>
          <a:cxnLst/>
          <a:rect l="0" t="0" r="0" b="0"/>
          <a:pathLst>
            <a:path>
              <a:moveTo>
                <a:pt x="4425178" y="0"/>
              </a:moveTo>
              <a:lnTo>
                <a:pt x="4425178" y="221160"/>
              </a:lnTo>
              <a:lnTo>
                <a:pt x="0" y="221160"/>
              </a:lnTo>
              <a:lnTo>
                <a:pt x="0" y="44232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9A748B2-0126-47F4-9B9A-25B6FD3BA0EA}">
      <dsp:nvSpPr>
        <dsp:cNvPr id="0" name=""/>
        <dsp:cNvSpPr/>
      </dsp:nvSpPr>
      <dsp:spPr>
        <a:xfrm>
          <a:off x="4959827" y="841957"/>
          <a:ext cx="1053145" cy="1053145"/>
        </a:xfrm>
        <a:prstGeom prst="arc">
          <a:avLst>
            <a:gd name="adj1" fmla="val 13200000"/>
            <a:gd name="adj2" fmla="val 192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2FFCFE1-05D7-44A0-A9C5-20AC0B9AA2C3}">
      <dsp:nvSpPr>
        <dsp:cNvPr id="0" name=""/>
        <dsp:cNvSpPr/>
      </dsp:nvSpPr>
      <dsp:spPr>
        <a:xfrm>
          <a:off x="4959827" y="841957"/>
          <a:ext cx="1053145" cy="1053145"/>
        </a:xfrm>
        <a:prstGeom prst="arc">
          <a:avLst>
            <a:gd name="adj1" fmla="val 2400000"/>
            <a:gd name="adj2" fmla="val 84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263D7A7-3A0D-4C88-85A2-A1FAB36EE364}">
      <dsp:nvSpPr>
        <dsp:cNvPr id="0" name=""/>
        <dsp:cNvSpPr/>
      </dsp:nvSpPr>
      <dsp:spPr>
        <a:xfrm>
          <a:off x="4433254" y="1031523"/>
          <a:ext cx="2106290" cy="674012"/>
        </a:xfrm>
        <a:prstGeom prst="rect">
          <a:avLst/>
        </a:prstGeom>
        <a:noFill/>
        <a:ln w="6350" cap="flat" cmpd="sng" algn="ctr">
          <a:noFill/>
          <a:prstDash val="solid"/>
          <a:miter lim="800000"/>
        </a:ln>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b="1" kern="1200" dirty="0">
              <a:cs typeface="B Mitra" panose="00000400000000000000" pitchFamily="2" charset="-78"/>
            </a:rPr>
            <a:t>اثر بخشی ماده مصرفی</a:t>
          </a:r>
          <a:endParaRPr lang="en-US" sz="2400" b="1" kern="1200" dirty="0">
            <a:cs typeface="B Mitra" panose="00000400000000000000" pitchFamily="2" charset="-78"/>
          </a:endParaRPr>
        </a:p>
      </dsp:txBody>
      <dsp:txXfrm>
        <a:off x="4433254" y="1031523"/>
        <a:ext cx="2106290" cy="674012"/>
      </dsp:txXfrm>
    </dsp:sp>
    <dsp:sp modelId="{8772852C-5550-45CD-845A-69D204B169CE}">
      <dsp:nvSpPr>
        <dsp:cNvPr id="0" name=""/>
        <dsp:cNvSpPr/>
      </dsp:nvSpPr>
      <dsp:spPr>
        <a:xfrm>
          <a:off x="534649" y="2337423"/>
          <a:ext cx="1053145" cy="1053145"/>
        </a:xfrm>
        <a:prstGeom prst="arc">
          <a:avLst>
            <a:gd name="adj1" fmla="val 13200000"/>
            <a:gd name="adj2" fmla="val 192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D8B1C39-367F-4867-A56B-53EF2251DB46}">
      <dsp:nvSpPr>
        <dsp:cNvPr id="0" name=""/>
        <dsp:cNvSpPr/>
      </dsp:nvSpPr>
      <dsp:spPr>
        <a:xfrm>
          <a:off x="534649" y="2337423"/>
          <a:ext cx="1053145" cy="1053145"/>
        </a:xfrm>
        <a:prstGeom prst="arc">
          <a:avLst>
            <a:gd name="adj1" fmla="val 2400000"/>
            <a:gd name="adj2" fmla="val 84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1B83F3D-7052-4092-8B5E-D30601940BB2}">
      <dsp:nvSpPr>
        <dsp:cNvPr id="0" name=""/>
        <dsp:cNvSpPr/>
      </dsp:nvSpPr>
      <dsp:spPr>
        <a:xfrm>
          <a:off x="8076" y="2526989"/>
          <a:ext cx="2106290" cy="674012"/>
        </a:xfrm>
        <a:prstGeom prst="rect">
          <a:avLst/>
        </a:prstGeom>
        <a:noFill/>
        <a:ln w="6350" cap="flat" cmpd="sng" algn="ctr">
          <a:noFill/>
          <a:prstDash val="solid"/>
          <a:miter lim="800000"/>
        </a:ln>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a:cs typeface="B Mitra" panose="00000400000000000000" pitchFamily="2" charset="-78"/>
            </a:rPr>
            <a:t>ترکیبی</a:t>
          </a:r>
          <a:endParaRPr lang="en-US" sz="2400" kern="1200" dirty="0">
            <a:cs typeface="B Mitra" panose="00000400000000000000" pitchFamily="2" charset="-78"/>
          </a:endParaRPr>
        </a:p>
      </dsp:txBody>
      <dsp:txXfrm>
        <a:off x="8076" y="2526989"/>
        <a:ext cx="2106290" cy="674012"/>
      </dsp:txXfrm>
    </dsp:sp>
    <dsp:sp modelId="{5EFC306C-F1CC-453B-B4B0-C31CB800B4FE}">
      <dsp:nvSpPr>
        <dsp:cNvPr id="0" name=""/>
        <dsp:cNvSpPr/>
      </dsp:nvSpPr>
      <dsp:spPr>
        <a:xfrm>
          <a:off x="3237471" y="2337423"/>
          <a:ext cx="1361569" cy="1346582"/>
        </a:xfrm>
        <a:prstGeom prst="arc">
          <a:avLst>
            <a:gd name="adj1" fmla="val 13200000"/>
            <a:gd name="adj2" fmla="val 192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80AAD19-0E40-4F85-8965-FB818D3D7F50}">
      <dsp:nvSpPr>
        <dsp:cNvPr id="0" name=""/>
        <dsp:cNvSpPr/>
      </dsp:nvSpPr>
      <dsp:spPr>
        <a:xfrm>
          <a:off x="3237471" y="2337423"/>
          <a:ext cx="1361569" cy="1346582"/>
        </a:xfrm>
        <a:prstGeom prst="arc">
          <a:avLst>
            <a:gd name="adj1" fmla="val 2400000"/>
            <a:gd name="adj2" fmla="val 84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13A40E8-E4F7-45C2-8FDB-4760846709B4}">
      <dsp:nvSpPr>
        <dsp:cNvPr id="0" name=""/>
        <dsp:cNvSpPr/>
      </dsp:nvSpPr>
      <dsp:spPr>
        <a:xfrm>
          <a:off x="2556687" y="2579807"/>
          <a:ext cx="2723138" cy="861813"/>
        </a:xfrm>
        <a:prstGeom prst="rect">
          <a:avLst/>
        </a:prstGeom>
        <a:noFill/>
        <a:ln w="6350" cap="flat" cmpd="sng" algn="ctr">
          <a:noFill/>
          <a:prstDash val="solid"/>
          <a:miter lim="800000"/>
        </a:ln>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a:cs typeface="B Mitra" pitchFamily="2" charset="-78"/>
            </a:rPr>
            <a:t>صورت نوعیه (ذوالخاصیه)</a:t>
          </a:r>
          <a:endParaRPr lang="en-US" sz="2400" kern="1200" dirty="0">
            <a:cs typeface="B Mitra" panose="00000400000000000000" pitchFamily="2" charset="-78"/>
          </a:endParaRPr>
        </a:p>
      </dsp:txBody>
      <dsp:txXfrm>
        <a:off x="2556687" y="2579807"/>
        <a:ext cx="2723138" cy="861813"/>
      </dsp:txXfrm>
    </dsp:sp>
    <dsp:sp modelId="{B0A6CEB6-DFC4-4712-8A57-E95E50431AF4}">
      <dsp:nvSpPr>
        <dsp:cNvPr id="0" name=""/>
        <dsp:cNvSpPr/>
      </dsp:nvSpPr>
      <dsp:spPr>
        <a:xfrm>
          <a:off x="6395638" y="2337423"/>
          <a:ext cx="1346983" cy="1336072"/>
        </a:xfrm>
        <a:prstGeom prst="arc">
          <a:avLst>
            <a:gd name="adj1" fmla="val 13200000"/>
            <a:gd name="adj2" fmla="val 192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EEF23EC-D0B0-474B-9763-B4174ADEE1DA}">
      <dsp:nvSpPr>
        <dsp:cNvPr id="0" name=""/>
        <dsp:cNvSpPr/>
      </dsp:nvSpPr>
      <dsp:spPr>
        <a:xfrm>
          <a:off x="6395638" y="2337423"/>
          <a:ext cx="1346983" cy="1336072"/>
        </a:xfrm>
        <a:prstGeom prst="arc">
          <a:avLst>
            <a:gd name="adj1" fmla="val 2400000"/>
            <a:gd name="adj2" fmla="val 84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DE0CC43-FBC3-40C4-AE86-D7654F991F6A}">
      <dsp:nvSpPr>
        <dsp:cNvPr id="0" name=""/>
        <dsp:cNvSpPr/>
      </dsp:nvSpPr>
      <dsp:spPr>
        <a:xfrm>
          <a:off x="5722146" y="2577916"/>
          <a:ext cx="2693966" cy="855086"/>
        </a:xfrm>
        <a:prstGeom prst="rect">
          <a:avLst/>
        </a:prstGeom>
        <a:noFill/>
        <a:ln w="6350" cap="flat" cmpd="sng" algn="ctr">
          <a:noFill/>
          <a:prstDash val="solid"/>
          <a:miter lim="800000"/>
        </a:ln>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fa-IR" sz="2400" kern="1200" dirty="0">
              <a:cs typeface="B Mitra" pitchFamily="2" charset="-78"/>
            </a:rPr>
            <a:t>کیفیت (دارو)</a:t>
          </a:r>
          <a:endParaRPr lang="en-US" sz="2400" kern="1200" dirty="0">
            <a:cs typeface="B Mitra" panose="00000400000000000000" pitchFamily="2" charset="-78"/>
          </a:endParaRPr>
        </a:p>
      </dsp:txBody>
      <dsp:txXfrm>
        <a:off x="5722146" y="2577916"/>
        <a:ext cx="2693966" cy="855086"/>
      </dsp:txXfrm>
    </dsp:sp>
    <dsp:sp modelId="{6864FC1E-C829-49B9-90F8-D42BD5421DF6}">
      <dsp:nvSpPr>
        <dsp:cNvPr id="0" name=""/>
        <dsp:cNvSpPr/>
      </dsp:nvSpPr>
      <dsp:spPr>
        <a:xfrm>
          <a:off x="9385005" y="2337423"/>
          <a:ext cx="1053145" cy="1053145"/>
        </a:xfrm>
        <a:prstGeom prst="arc">
          <a:avLst>
            <a:gd name="adj1" fmla="val 13200000"/>
            <a:gd name="adj2" fmla="val 192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1E26E3E-FA0F-470C-8AA5-8CD19B3D13D4}">
      <dsp:nvSpPr>
        <dsp:cNvPr id="0" name=""/>
        <dsp:cNvSpPr/>
      </dsp:nvSpPr>
      <dsp:spPr>
        <a:xfrm>
          <a:off x="9385005" y="2337423"/>
          <a:ext cx="1053145" cy="1053145"/>
        </a:xfrm>
        <a:prstGeom prst="arc">
          <a:avLst>
            <a:gd name="adj1" fmla="val 2400000"/>
            <a:gd name="adj2" fmla="val 8400000"/>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6C3E1C9-D2D1-421F-85BA-C3B7DC4E71D0}">
      <dsp:nvSpPr>
        <dsp:cNvPr id="0" name=""/>
        <dsp:cNvSpPr/>
      </dsp:nvSpPr>
      <dsp:spPr>
        <a:xfrm>
          <a:off x="8858433" y="2526989"/>
          <a:ext cx="2106290" cy="674012"/>
        </a:xfrm>
        <a:prstGeom prst="rect">
          <a:avLst/>
        </a:prstGeom>
        <a:noFill/>
        <a:ln w="6350" cap="flat" cmpd="sng" algn="ctr">
          <a:noFill/>
          <a:prstDash val="solid"/>
          <a:miter lim="800000"/>
        </a:ln>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fa-IR" sz="2400" kern="1200" dirty="0">
              <a:cs typeface="B Mitra" pitchFamily="2" charset="-78"/>
            </a:rPr>
            <a:t>ماده (غذا)</a:t>
          </a:r>
          <a:endParaRPr lang="en-US" sz="2400" kern="1200" dirty="0">
            <a:cs typeface="B Mitra" panose="00000400000000000000" pitchFamily="2" charset="-78"/>
          </a:endParaRPr>
        </a:p>
      </dsp:txBody>
      <dsp:txXfrm>
        <a:off x="8858433" y="2526989"/>
        <a:ext cx="2106290" cy="67401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8EFF6E-3288-46AB-9AAD-FC66AAFE1C72}"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991284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EFF6E-3288-46AB-9AAD-FC66AAFE1C72}"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4255952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EFF6E-3288-46AB-9AAD-FC66AAFE1C72}"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78232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EFF6E-3288-46AB-9AAD-FC66AAFE1C72}"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2448140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EFF6E-3288-46AB-9AAD-FC66AAFE1C72}"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4109603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8EFF6E-3288-46AB-9AAD-FC66AAFE1C72}"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3975095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8EFF6E-3288-46AB-9AAD-FC66AAFE1C72}" type="datetimeFigureOut">
              <a:rPr lang="en-US" smtClean="0"/>
              <a:t>10/11/2018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1733803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8EFF6E-3288-46AB-9AAD-FC66AAFE1C72}" type="datetimeFigureOut">
              <a:rPr lang="en-US" smtClean="0"/>
              <a:t>10/11/2018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665286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EFF6E-3288-46AB-9AAD-FC66AAFE1C72}" type="datetimeFigureOut">
              <a:rPr lang="en-US" smtClean="0"/>
              <a:t>10/11/2018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1632429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EFF6E-3288-46AB-9AAD-FC66AAFE1C72}"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1351934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EFF6E-3288-46AB-9AAD-FC66AAFE1C72}"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FB859-4577-4635-AE9E-441F69A05D2B}" type="slidenum">
              <a:rPr lang="en-US" smtClean="0"/>
              <a:t>‹#›</a:t>
            </a:fld>
            <a:endParaRPr lang="en-US"/>
          </a:p>
        </p:txBody>
      </p:sp>
    </p:spTree>
    <p:extLst>
      <p:ext uri="{BB962C8B-B14F-4D97-AF65-F5344CB8AC3E}">
        <p14:creationId xmlns:p14="http://schemas.microsoft.com/office/powerpoint/2010/main" val="1065788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8EFF6E-3288-46AB-9AAD-FC66AAFE1C72}" type="datetimeFigureOut">
              <a:rPr lang="en-US" smtClean="0"/>
              <a:t>10/11/2018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FB859-4577-4635-AE9E-441F69A05D2B}" type="slidenum">
              <a:rPr lang="en-US" smtClean="0"/>
              <a:t>‹#›</a:t>
            </a:fld>
            <a:endParaRPr lang="en-US"/>
          </a:p>
        </p:txBody>
      </p:sp>
    </p:spTree>
    <p:extLst>
      <p:ext uri="{BB962C8B-B14F-4D97-AF65-F5344CB8AC3E}">
        <p14:creationId xmlns:p14="http://schemas.microsoft.com/office/powerpoint/2010/main" val="200769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2.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1.jpeg"/><Relationship Id="rId7" Type="http://schemas.openxmlformats.org/officeDocument/2006/relationships/image" Target="../media/image25.gif"/><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gif"/><Relationship Id="rId4" Type="http://schemas.openxmlformats.org/officeDocument/2006/relationships/image" Target="../media/image22.gif"/></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2.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1016571"/>
            <a:ext cx="9965672" cy="3373795"/>
          </a:xfrm>
          <a:prstGeom prst="rect">
            <a:avLst/>
          </a:prstGeom>
        </p:spPr>
      </p:pic>
    </p:spTree>
    <p:extLst>
      <p:ext uri="{BB962C8B-B14F-4D97-AF65-F5344CB8AC3E}">
        <p14:creationId xmlns:p14="http://schemas.microsoft.com/office/powerpoint/2010/main" val="2352223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508088" y="1159189"/>
            <a:ext cx="3143543" cy="1091642"/>
          </a:xfrm>
        </p:spPr>
        <p:txBody>
          <a:bodyPr>
            <a:normAutofit fontScale="90000"/>
          </a:bodyPr>
          <a:lstStyle/>
          <a:p>
            <a:pPr algn="ctr"/>
            <a:r>
              <a:rPr lang="fa-IR" sz="4000" dirty="0">
                <a:cs typeface="B Titr" pitchFamily="2" charset="-78"/>
              </a:rPr>
              <a:t>دلایل کثرت دارو</a:t>
            </a:r>
            <a:endParaRPr lang="en-US" sz="4000" dirty="0">
              <a:cs typeface="B Titr" pitchFamily="2" charset="-78"/>
            </a:endParaRPr>
          </a:p>
        </p:txBody>
      </p:sp>
      <p:graphicFrame>
        <p:nvGraphicFramePr>
          <p:cNvPr id="2" name="Content Placeholder 1"/>
          <p:cNvGraphicFramePr>
            <a:graphicFrameLocks noGrp="1"/>
          </p:cNvGraphicFramePr>
          <p:nvPr>
            <p:ph idx="1"/>
            <p:extLst/>
          </p:nvPr>
        </p:nvGraphicFramePr>
        <p:xfrm>
          <a:off x="497058" y="2209800"/>
          <a:ext cx="10972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57771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fa-IR" sz="4000" dirty="0">
                <a:cs typeface="B Titr" pitchFamily="2" charset="-78"/>
              </a:rPr>
              <a:t>اجزاء ماده مصرفی</a:t>
            </a:r>
            <a:endParaRPr lang="en-US" sz="4000" dirty="0">
              <a:cs typeface="B Titr" pitchFamily="2" charset="-78"/>
            </a:endParaRPr>
          </a:p>
        </p:txBody>
      </p:sp>
      <p:sp>
        <p:nvSpPr>
          <p:cNvPr id="3" name="Content Placeholder 2"/>
          <p:cNvSpPr>
            <a:spLocks noGrp="1"/>
          </p:cNvSpPr>
          <p:nvPr>
            <p:ph idx="1"/>
          </p:nvPr>
        </p:nvSpPr>
        <p:spPr>
          <a:xfrm>
            <a:off x="609600" y="2743200"/>
            <a:ext cx="10972800" cy="3962400"/>
          </a:xfrm>
        </p:spPr>
        <p:txBody>
          <a:bodyPr rtlCol="0">
            <a:normAutofit/>
          </a:bodyPr>
          <a:lstStyle/>
          <a:p>
            <a:pPr algn="just" rtl="1" fontAlgn="auto">
              <a:spcAft>
                <a:spcPts val="0"/>
              </a:spcAft>
              <a:buFont typeface="Wingdings" pitchFamily="2" charset="2"/>
              <a:buChar char="ü"/>
              <a:defRPr/>
            </a:pPr>
            <a:r>
              <a:rPr lang="fa-IR" dirty="0">
                <a:cs typeface="B Mitra" pitchFamily="2" charset="-78"/>
              </a:rPr>
              <a:t> دوا و غذا و هر جسمی دارای سه جزء ماده، کیفیت و صورت است.</a:t>
            </a:r>
          </a:p>
          <a:p>
            <a:pPr marL="0" indent="0" algn="just" rtl="1" fontAlgn="auto">
              <a:spcAft>
                <a:spcPts val="0"/>
              </a:spcAft>
              <a:buFont typeface="Arial" pitchFamily="34" charset="0"/>
              <a:buNone/>
              <a:defRPr/>
            </a:pPr>
            <a:r>
              <a:rPr lang="fa-IR" dirty="0">
                <a:cs typeface="B Mitra" pitchFamily="2" charset="-78"/>
              </a:rPr>
              <a:t>مثلاً شمشیر: آهن (ماده)، سنگینی (کیفیت)، شکل شمشیر (صورت نوعیه)</a:t>
            </a:r>
          </a:p>
          <a:p>
            <a:pPr algn="just" rtl="1" fontAlgn="auto">
              <a:spcAft>
                <a:spcPts val="0"/>
              </a:spcAft>
              <a:buFont typeface="Wingdings" pitchFamily="2" charset="2"/>
              <a:buChar char="ü"/>
              <a:defRPr/>
            </a:pPr>
            <a:r>
              <a:rPr lang="fa-IR" dirty="0">
                <a:cs typeface="B Mitra" pitchFamily="2" charset="-78"/>
              </a:rPr>
              <a:t> ماده و صورت </a:t>
            </a:r>
            <a:r>
              <a:rPr lang="fa-IR" i="1" dirty="0">
                <a:cs typeface="B Mitra" pitchFamily="2" charset="-78"/>
              </a:rPr>
              <a:t>جوهر</a:t>
            </a:r>
            <a:r>
              <a:rPr lang="fa-IR" dirty="0">
                <a:cs typeface="B Mitra" pitchFamily="2" charset="-78"/>
              </a:rPr>
              <a:t> و کیفیت </a:t>
            </a:r>
            <a:r>
              <a:rPr lang="fa-IR" i="1" dirty="0">
                <a:cs typeface="B Mitra" pitchFamily="2" charset="-78"/>
              </a:rPr>
              <a:t>عرض </a:t>
            </a:r>
            <a:r>
              <a:rPr lang="fa-IR" dirty="0">
                <a:cs typeface="B Mitra" pitchFamily="2" charset="-78"/>
              </a:rPr>
              <a:t>است.</a:t>
            </a:r>
          </a:p>
          <a:p>
            <a:pPr algn="just" rtl="1" fontAlgn="auto">
              <a:spcAft>
                <a:spcPts val="0"/>
              </a:spcAft>
              <a:buFont typeface="Wingdings" pitchFamily="2" charset="2"/>
              <a:buChar char="ü"/>
              <a:defRPr/>
            </a:pPr>
            <a:r>
              <a:rPr lang="fa-IR" dirty="0">
                <a:cs typeface="B Mitra" pitchFamily="2" charset="-78"/>
              </a:rPr>
              <a:t> جوهر (محل اتکا) قائم به نفس خود است ولی عرض (تکیه کننده) قائم به نفس خود نیست.</a:t>
            </a:r>
          </a:p>
          <a:p>
            <a:pPr algn="just" rtl="1" fontAlgn="auto">
              <a:spcAft>
                <a:spcPts val="0"/>
              </a:spcAft>
              <a:buFont typeface="Wingdings" pitchFamily="2" charset="2"/>
              <a:buChar char="ü"/>
              <a:defRPr/>
            </a:pPr>
            <a:r>
              <a:rPr lang="fa-IR" dirty="0">
                <a:cs typeface="B Mitra" pitchFamily="2" charset="-78"/>
              </a:rPr>
              <a:t> کیفیت عارض صورت، حرارت و برودت (فاعله)، و کیفیت عارض ماده، رطوبت و یبوست (منفعله) است.</a:t>
            </a:r>
            <a:endParaRPr lang="en-US" dirty="0">
              <a:cs typeface="B Mitra" pitchFamily="2" charset="-78"/>
            </a:endParaRPr>
          </a:p>
        </p:txBody>
      </p:sp>
      <p:sp>
        <p:nvSpPr>
          <p:cNvPr id="4" name="Slide Number Placeholder 3"/>
          <p:cNvSpPr>
            <a:spLocks noGrp="1"/>
          </p:cNvSpPr>
          <p:nvPr>
            <p:ph type="sldNum" sz="quarter" idx="12"/>
          </p:nvPr>
        </p:nvSpPr>
        <p:spPr/>
        <p:txBody>
          <a:bodyPr/>
          <a:lstStyle/>
          <a:p>
            <a:pPr>
              <a:defRPr/>
            </a:pPr>
            <a:fld id="{39C1ADB9-EA0F-4144-BB15-ACA4D772FC75}" type="slidenum">
              <a:rPr lang="en-US"/>
              <a:pPr>
                <a:defRPr/>
              </a:pPr>
              <a:t>11</a:t>
            </a:fld>
            <a:endParaRPr lang="en-US"/>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35157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1318846"/>
            <a:ext cx="9652000" cy="822960"/>
          </a:xfrm>
        </p:spPr>
        <p:txBody>
          <a:bodyPr/>
          <a:lstStyle/>
          <a:p>
            <a:pPr algn="ctr" eaLnBrk="1" fontAlgn="auto" hangingPunct="1">
              <a:spcAft>
                <a:spcPts val="0"/>
              </a:spcAft>
              <a:defRPr/>
            </a:pPr>
            <a:r>
              <a:rPr lang="fa-IR" dirty="0"/>
              <a:t>جوهر و عرض</a:t>
            </a:r>
            <a:endParaRPr lang="en-US" dirty="0"/>
          </a:p>
        </p:txBody>
      </p:sp>
      <p:sp>
        <p:nvSpPr>
          <p:cNvPr id="3" name="Content Placeholder 2"/>
          <p:cNvSpPr>
            <a:spLocks noGrp="1"/>
          </p:cNvSpPr>
          <p:nvPr>
            <p:ph idx="1"/>
          </p:nvPr>
        </p:nvSpPr>
        <p:spPr>
          <a:xfrm>
            <a:off x="1735015" y="2273521"/>
            <a:ext cx="9652000" cy="4584479"/>
          </a:xfrm>
        </p:spPr>
        <p:txBody>
          <a:bodyPr>
            <a:noAutofit/>
          </a:bodyPr>
          <a:lstStyle/>
          <a:p>
            <a:pPr marL="274320" indent="-274320" algn="r" rtl="1" eaLnBrk="1" fontAlgn="auto" hangingPunct="1">
              <a:spcAft>
                <a:spcPts val="0"/>
              </a:spcAft>
              <a:buFont typeface="Wingdings 2"/>
              <a:buChar char=""/>
              <a:defRPr/>
            </a:pPr>
            <a:r>
              <a:rPr lang="fa-IR" sz="1600" dirty="0"/>
              <a:t>ویژگی های جوهر: </a:t>
            </a:r>
          </a:p>
          <a:p>
            <a:pPr marL="514350" indent="-514350" algn="r" rtl="1" eaLnBrk="1" fontAlgn="auto" hangingPunct="1">
              <a:spcAft>
                <a:spcPts val="0"/>
              </a:spcAft>
              <a:buFont typeface="+mj-lt"/>
              <a:buAutoNum type="arabicPeriod"/>
              <a:defRPr/>
            </a:pPr>
            <a:r>
              <a:rPr lang="fa-IR" sz="1600" dirty="0"/>
              <a:t>قائم به ذات و نفس خود</a:t>
            </a:r>
          </a:p>
          <a:p>
            <a:pPr marL="514350" indent="-514350" algn="r" rtl="1" eaLnBrk="1" fontAlgn="auto" hangingPunct="1">
              <a:spcAft>
                <a:spcPts val="0"/>
              </a:spcAft>
              <a:buFont typeface="+mj-lt"/>
              <a:buAutoNum type="arabicPeriod"/>
              <a:defRPr/>
            </a:pPr>
            <a:r>
              <a:rPr lang="fa-IR" sz="1600" dirty="0"/>
              <a:t>بی نیاز به محل برای موجودیت</a:t>
            </a:r>
          </a:p>
          <a:p>
            <a:pPr marL="514350" indent="-514350" algn="r" rtl="1" eaLnBrk="1" fontAlgn="auto" hangingPunct="1">
              <a:spcAft>
                <a:spcPts val="0"/>
              </a:spcAft>
              <a:buFont typeface="Wingdings 2"/>
              <a:buChar char=""/>
              <a:defRPr/>
            </a:pPr>
            <a:r>
              <a:rPr lang="fa-IR" sz="1600" dirty="0"/>
              <a:t>انواع جوهر:</a:t>
            </a:r>
          </a:p>
          <a:p>
            <a:pPr marL="514350" indent="-514350" algn="r" rtl="1" eaLnBrk="1" fontAlgn="auto" hangingPunct="1">
              <a:spcAft>
                <a:spcPts val="0"/>
              </a:spcAft>
              <a:buFont typeface="+mj-lt"/>
              <a:buAutoNum type="arabicPeriod"/>
              <a:defRPr/>
            </a:pPr>
            <a:r>
              <a:rPr lang="fa-IR" sz="1600" dirty="0"/>
              <a:t>جوهر جسمانی: طول، عرض، عمق دارد، سنگ، پرنده</a:t>
            </a:r>
          </a:p>
          <a:p>
            <a:pPr marL="514350" indent="-514350" algn="r" rtl="1" eaLnBrk="1" fontAlgn="auto" hangingPunct="1">
              <a:spcAft>
                <a:spcPts val="0"/>
              </a:spcAft>
              <a:buFont typeface="+mj-lt"/>
              <a:buAutoNum type="arabicPeriod"/>
              <a:defRPr/>
            </a:pPr>
            <a:r>
              <a:rPr lang="fa-IR" sz="1600" dirty="0"/>
              <a:t>جوهر روحانی: فاقد طول و عرض و عمق ندارد، نفس</a:t>
            </a:r>
          </a:p>
          <a:p>
            <a:pPr marL="274320" indent="-274320" algn="r" rtl="1" eaLnBrk="1" fontAlgn="auto" hangingPunct="1">
              <a:spcAft>
                <a:spcPts val="0"/>
              </a:spcAft>
              <a:buFont typeface="Wingdings 2"/>
              <a:buChar char=""/>
              <a:defRPr/>
            </a:pPr>
            <a:r>
              <a:rPr lang="fa-IR" sz="1600" dirty="0"/>
              <a:t>ویژگی های عرض:</a:t>
            </a:r>
          </a:p>
          <a:p>
            <a:pPr marL="514350" indent="-514350" algn="r" rtl="1" eaLnBrk="1" fontAlgn="auto" hangingPunct="1">
              <a:spcAft>
                <a:spcPts val="0"/>
              </a:spcAft>
              <a:buFont typeface="+mj-lt"/>
              <a:buAutoNum type="arabicPeriod"/>
              <a:defRPr/>
            </a:pPr>
            <a:r>
              <a:rPr lang="fa-IR" sz="1600" dirty="0"/>
              <a:t>قائم به نفس نیست</a:t>
            </a:r>
          </a:p>
          <a:p>
            <a:pPr marL="514350" indent="-514350" algn="r" rtl="1" eaLnBrk="1" fontAlgn="auto" hangingPunct="1">
              <a:spcAft>
                <a:spcPts val="0"/>
              </a:spcAft>
              <a:buFont typeface="+mj-lt"/>
              <a:buAutoNum type="arabicPeriod"/>
              <a:defRPr/>
            </a:pPr>
            <a:r>
              <a:rPr lang="fa-IR" sz="1600" dirty="0"/>
              <a:t>نیازمند محل جهت موجودیت</a:t>
            </a:r>
          </a:p>
          <a:p>
            <a:pPr marL="514350" indent="-514350" algn="r" rtl="1" eaLnBrk="1" fontAlgn="auto" hangingPunct="1">
              <a:spcAft>
                <a:spcPts val="0"/>
              </a:spcAft>
              <a:buFont typeface="Wingdings 2"/>
              <a:buNone/>
              <a:defRPr/>
            </a:pPr>
            <a:r>
              <a:rPr lang="fa-IR" sz="1600" dirty="0"/>
              <a:t>انواع عرض:</a:t>
            </a:r>
          </a:p>
          <a:p>
            <a:pPr marL="514350" indent="-514350" algn="r" rtl="1" eaLnBrk="1" fontAlgn="auto" hangingPunct="1">
              <a:spcAft>
                <a:spcPts val="0"/>
              </a:spcAft>
              <a:buFont typeface="+mj-lt"/>
              <a:buAutoNum type="arabicPeriod"/>
              <a:defRPr/>
            </a:pPr>
            <a:r>
              <a:rPr lang="fa-IR" sz="1600" dirty="0"/>
              <a:t>سرخی، صداقت</a:t>
            </a:r>
          </a:p>
          <a:p>
            <a:pPr marL="514350" indent="-514350" algn="r" rtl="1" eaLnBrk="1" fontAlgn="auto" hangingPunct="1">
              <a:spcAft>
                <a:spcPts val="0"/>
              </a:spcAft>
              <a:buFont typeface="+mj-lt"/>
              <a:buAutoNum type="arabicPeriod"/>
              <a:defRPr/>
            </a:pPr>
            <a:r>
              <a:rPr lang="fa-IR" sz="1600" dirty="0"/>
              <a:t>کیفیات اربعه ( سردی و گرمی، تری و خشکی)</a:t>
            </a: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787203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97405" y="1032579"/>
            <a:ext cx="3227949" cy="1560716"/>
          </a:xfrm>
        </p:spPr>
        <p:txBody>
          <a:bodyPr/>
          <a:lstStyle/>
          <a:p>
            <a:pPr rtl="1"/>
            <a:r>
              <a:rPr lang="fa-IR" sz="4000" dirty="0">
                <a:cs typeface="B Titr" pitchFamily="2" charset="-78"/>
              </a:rPr>
              <a:t>نحوه تأثیر مواد</a:t>
            </a:r>
            <a:r>
              <a:rPr lang="en-US" sz="4000" dirty="0">
                <a:cs typeface="B Titr" pitchFamily="2" charset="-78"/>
              </a:rPr>
              <a:t> </a:t>
            </a:r>
            <a:r>
              <a:rPr lang="fa-IR" sz="4000" dirty="0">
                <a:cs typeface="B Titr" pitchFamily="2" charset="-78"/>
              </a:rPr>
              <a:t>خوراکی</a:t>
            </a:r>
            <a:endParaRPr lang="en-US" sz="4000" dirty="0">
              <a:cs typeface="B Titr" pitchFamily="2" charset="-78"/>
            </a:endParaRPr>
          </a:p>
        </p:txBody>
      </p:sp>
      <p:graphicFrame>
        <p:nvGraphicFramePr>
          <p:cNvPr id="2" name="Content Placeholder 1"/>
          <p:cNvGraphicFramePr>
            <a:graphicFrameLocks noGrp="1"/>
          </p:cNvGraphicFramePr>
          <p:nvPr>
            <p:ph idx="1"/>
            <p:extLst/>
          </p:nvPr>
        </p:nvGraphicFramePr>
        <p:xfrm>
          <a:off x="609600" y="1600201"/>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0271927"/>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itle 1"/>
          <p:cNvSpPr txBox="1">
            <a:spLocks/>
          </p:cNvSpPr>
          <p:nvPr/>
        </p:nvSpPr>
        <p:spPr bwMode="auto">
          <a:xfrm>
            <a:off x="711200" y="119063"/>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a-IR" sz="4400" dirty="0">
                <a:cs typeface="B Titr" pitchFamily="2" charset="-78"/>
              </a:rPr>
              <a:t>تعاریف</a:t>
            </a:r>
            <a:endParaRPr lang="en-US" sz="4400" dirty="0">
              <a:cs typeface="B Titr" pitchFamily="2" charset="-78"/>
            </a:endParaRPr>
          </a:p>
        </p:txBody>
      </p:sp>
      <p:sp>
        <p:nvSpPr>
          <p:cNvPr id="5" name="Content Placeholder 2"/>
          <p:cNvSpPr txBox="1">
            <a:spLocks/>
          </p:cNvSpPr>
          <p:nvPr/>
        </p:nvSpPr>
        <p:spPr>
          <a:xfrm>
            <a:off x="355600" y="2419642"/>
            <a:ext cx="11684000" cy="3981157"/>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231775" algn="r" rtl="1" fontAlgn="auto">
              <a:spcAft>
                <a:spcPts val="0"/>
              </a:spcAft>
              <a:buFont typeface="Arial" pitchFamily="34" charset="0"/>
              <a:buNone/>
              <a:defRPr/>
            </a:pPr>
            <a:r>
              <a:rPr lang="fa-IR" b="1" dirty="0">
                <a:cs typeface="B Mitra" pitchFamily="2" charset="-78"/>
              </a:rPr>
              <a:t>غذای مطلق</a:t>
            </a:r>
          </a:p>
          <a:p>
            <a:pPr marL="0" indent="0" algn="r" rtl="1" fontAlgn="auto">
              <a:spcAft>
                <a:spcPts val="0"/>
              </a:spcAft>
              <a:buFont typeface="Arial" pitchFamily="34" charset="0"/>
              <a:buNone/>
              <a:defRPr/>
            </a:pPr>
            <a:r>
              <a:rPr lang="fa-IR" dirty="0">
                <a:cs typeface="B Mitra" pitchFamily="2" charset="-78"/>
              </a:rPr>
              <a:t>آن است که تأثیر آن فقط به ماده باشد.</a:t>
            </a:r>
          </a:p>
          <a:p>
            <a:pPr algn="just" rtl="1" fontAlgn="auto">
              <a:spcAft>
                <a:spcPts val="0"/>
              </a:spcAft>
              <a:buFont typeface="Wingdings" pitchFamily="2" charset="2"/>
              <a:buChar char="ü"/>
              <a:defRPr/>
            </a:pPr>
            <a:r>
              <a:rPr lang="fa-IR" dirty="0">
                <a:cs typeface="B Mitra" pitchFamily="2" charset="-78"/>
              </a:rPr>
              <a:t> بدن از کیفیت آن تأثیر نمی پذیرد.</a:t>
            </a:r>
          </a:p>
          <a:p>
            <a:pPr algn="just" rtl="1" fontAlgn="auto">
              <a:spcAft>
                <a:spcPts val="0"/>
              </a:spcAft>
              <a:buFont typeface="Wingdings" pitchFamily="2" charset="2"/>
              <a:buChar char="ü"/>
              <a:defRPr/>
            </a:pPr>
            <a:r>
              <a:rPr lang="fa-IR" dirty="0">
                <a:cs typeface="B Mitra" pitchFamily="2" charset="-78"/>
              </a:rPr>
              <a:t> بدن آن را تصرف کرده و خلط ایجاد شده و مستعد عضو شدن (بدل ما یتحلل) می گردد.</a:t>
            </a:r>
          </a:p>
          <a:p>
            <a:pPr algn="just" rtl="1" fontAlgn="auto">
              <a:spcAft>
                <a:spcPts val="0"/>
              </a:spcAft>
              <a:buFont typeface="Wingdings" pitchFamily="2" charset="2"/>
              <a:buChar char="ü"/>
              <a:defRPr/>
            </a:pPr>
            <a:r>
              <a:rPr lang="fa-IR" dirty="0">
                <a:cs typeface="B Mitra" pitchFamily="2" charset="-78"/>
              </a:rPr>
              <a:t> بر اقطار ثلاثه بیافزاید.</a:t>
            </a:r>
          </a:p>
          <a:p>
            <a:pPr algn="just" rtl="1" fontAlgn="auto">
              <a:spcAft>
                <a:spcPts val="0"/>
              </a:spcAft>
              <a:buFont typeface="Wingdings" pitchFamily="2" charset="2"/>
              <a:buChar char="ü"/>
              <a:defRPr/>
            </a:pPr>
            <a:r>
              <a:rPr lang="fa-IR" dirty="0">
                <a:cs typeface="B Mitra" pitchFamily="2" charset="-78"/>
              </a:rPr>
              <a:t> اگر تبدیل به اقطار ثلاثه به سرعت صورت پذیرفت آن غذا را دارای استعداد قریب در غیر این صورت بعید می دانیم.</a:t>
            </a:r>
          </a:p>
          <a:p>
            <a:pPr marL="0" indent="0" algn="just" rtl="1" fontAlgn="auto">
              <a:spcAft>
                <a:spcPts val="0"/>
              </a:spcAft>
              <a:buFont typeface="Arial" pitchFamily="34" charset="0"/>
              <a:buNone/>
              <a:defRPr/>
            </a:pPr>
            <a:r>
              <a:rPr lang="fa-IR" dirty="0">
                <a:cs typeface="B Mitra" pitchFamily="2" charset="-78"/>
              </a:rPr>
              <a:t>مثال: آب گوشت های لطیف، زرده تخم مرغ نیم برشت، گندم، سایر حبوب و بقول</a:t>
            </a:r>
          </a:p>
        </p:txBody>
      </p:sp>
    </p:spTree>
    <p:extLst>
      <p:ext uri="{BB962C8B-B14F-4D97-AF65-F5344CB8AC3E}">
        <p14:creationId xmlns:p14="http://schemas.microsoft.com/office/powerpoint/2010/main" val="14656640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1000"/>
                                        <p:tgtEl>
                                          <p:spTgt spid="5">
                                            <p:txEl>
                                              <p:pRg st="4" end="4"/>
                                            </p:txEl>
                                          </p:spTgt>
                                        </p:tgtEl>
                                      </p:cBhvr>
                                    </p:animEffect>
                                    <p:anim calcmode="lin" valueType="num">
                                      <p:cBhvr>
                                        <p:cTn id="3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nodeType="clickEffect">
                                  <p:stCondLst>
                                    <p:cond delay="0"/>
                                  </p:stCondLst>
                                  <p:childTnLst>
                                    <p:set>
                                      <p:cBhvr>
                                        <p:cTn id="39" dur="1" fill="hold">
                                          <p:stCondLst>
                                            <p:cond delay="0"/>
                                          </p:stCondLst>
                                        </p:cTn>
                                        <p:tgtEl>
                                          <p:spTgt spid="5">
                                            <p:txEl>
                                              <p:pRg st="5" end="5"/>
                                            </p:txEl>
                                          </p:spTgt>
                                        </p:tgtEl>
                                        <p:attrNameLst>
                                          <p:attrName>style.visibility</p:attrName>
                                        </p:attrNameLst>
                                      </p:cBhvr>
                                      <p:to>
                                        <p:strVal val="visible"/>
                                      </p:to>
                                    </p:set>
                                    <p:animEffect transition="in" filter="fade">
                                      <p:cBhvr>
                                        <p:cTn id="40" dur="1000"/>
                                        <p:tgtEl>
                                          <p:spTgt spid="5">
                                            <p:txEl>
                                              <p:pRg st="5" end="5"/>
                                            </p:txEl>
                                          </p:spTgt>
                                        </p:tgtEl>
                                      </p:cBhvr>
                                    </p:animEffect>
                                    <p:anim calcmode="lin" valueType="num">
                                      <p:cBhvr>
                                        <p:cTn id="41"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5">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5">
                                            <p:txEl>
                                              <p:pRg st="6" end="6"/>
                                            </p:txEl>
                                          </p:spTgt>
                                        </p:tgtEl>
                                        <p:attrNameLst>
                                          <p:attrName>style.visibility</p:attrName>
                                        </p:attrNameLst>
                                      </p:cBhvr>
                                      <p:to>
                                        <p:strVal val="visible"/>
                                      </p:to>
                                    </p:set>
                                    <p:animEffect transition="in" filter="fade">
                                      <p:cBhvr>
                                        <p:cTn id="45" dur="1000"/>
                                        <p:tgtEl>
                                          <p:spTgt spid="5">
                                            <p:txEl>
                                              <p:pRg st="6" end="6"/>
                                            </p:txEl>
                                          </p:spTgt>
                                        </p:tgtEl>
                                      </p:cBhvr>
                                    </p:animEffect>
                                    <p:anim calcmode="lin" valueType="num">
                                      <p:cBhvr>
                                        <p:cTn id="4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fa-IR" dirty="0"/>
              <a:t>غذای مطلق</a:t>
            </a:r>
            <a:endParaRPr lang="en-US" dirty="0"/>
          </a:p>
        </p:txBody>
      </p:sp>
      <p:sp>
        <p:nvSpPr>
          <p:cNvPr id="18435" name="Content Placeholder 2"/>
          <p:cNvSpPr>
            <a:spLocks noGrp="1"/>
          </p:cNvSpPr>
          <p:nvPr>
            <p:ph idx="1"/>
          </p:nvPr>
        </p:nvSpPr>
        <p:spPr/>
        <p:txBody>
          <a:bodyPr>
            <a:normAutofit lnSpcReduction="10000"/>
          </a:bodyPr>
          <a:lstStyle/>
          <a:p>
            <a:pPr algn="r" rtl="1" eaLnBrk="1" hangingPunct="1"/>
            <a:r>
              <a:rPr lang="fa-IR" altLang="en-US" dirty="0">
                <a:cs typeface="B Yekan" panose="00000400000000000000" pitchFamily="2" charset="-78"/>
              </a:rPr>
              <a:t>تبدیل غذا به کیلوس و کیموس </a:t>
            </a:r>
          </a:p>
          <a:p>
            <a:pPr algn="r" rtl="1" eaLnBrk="1" hangingPunct="1"/>
            <a:r>
              <a:rPr lang="fa-IR" altLang="en-US" dirty="0">
                <a:cs typeface="B Yekan" panose="00000400000000000000" pitchFamily="2" charset="-78"/>
              </a:rPr>
              <a:t>صورت خلطی</a:t>
            </a:r>
          </a:p>
          <a:p>
            <a:pPr algn="r" rtl="1" eaLnBrk="1" hangingPunct="1"/>
            <a:r>
              <a:rPr lang="fa-IR" altLang="en-US" dirty="0">
                <a:cs typeface="B Yekan" panose="00000400000000000000" pitchFamily="2" charset="-78"/>
              </a:rPr>
              <a:t>صورت عضوی </a:t>
            </a:r>
          </a:p>
          <a:p>
            <a:pPr algn="r" rtl="1" eaLnBrk="1" hangingPunct="1"/>
            <a:r>
              <a:rPr lang="fa-IR" altLang="en-US" dirty="0">
                <a:cs typeface="B Yekan" panose="00000400000000000000" pitchFamily="2" charset="-78"/>
              </a:rPr>
              <a:t>رشد اقطار ثلاثه بدن</a:t>
            </a:r>
          </a:p>
          <a:p>
            <a:pPr algn="r" rtl="1" eaLnBrk="1" hangingPunct="1">
              <a:buFont typeface="Wingdings 2" pitchFamily="18" charset="2"/>
              <a:buNone/>
            </a:pPr>
            <a:endParaRPr lang="fa-IR" altLang="en-US" dirty="0">
              <a:cs typeface="B Yekan" panose="00000400000000000000" pitchFamily="2" charset="-78"/>
            </a:endParaRPr>
          </a:p>
          <a:p>
            <a:pPr algn="r" rtl="1" eaLnBrk="1" hangingPunct="1">
              <a:buFont typeface="Wingdings" pitchFamily="2" charset="2"/>
              <a:buChar char="Ø"/>
            </a:pPr>
            <a:r>
              <a:rPr lang="fa-IR" altLang="en-US" dirty="0">
                <a:cs typeface="B Yekan" panose="00000400000000000000" pitchFamily="2" charset="-78"/>
              </a:rPr>
              <a:t>استعداد </a:t>
            </a:r>
            <a:r>
              <a:rPr lang="fa-IR" altLang="en-US" dirty="0">
                <a:solidFill>
                  <a:srgbClr val="C00000"/>
                </a:solidFill>
                <a:cs typeface="B Yekan" panose="00000400000000000000" pitchFamily="2" charset="-78"/>
              </a:rPr>
              <a:t>قریب</a:t>
            </a:r>
            <a:r>
              <a:rPr lang="fa-IR" altLang="en-US" dirty="0">
                <a:cs typeface="B Yekan" panose="00000400000000000000" pitchFamily="2" charset="-78"/>
              </a:rPr>
              <a:t>: آب گوشت لطیف، زرده تخم مرغ نیم برشت</a:t>
            </a:r>
          </a:p>
          <a:p>
            <a:pPr algn="r" rtl="1" eaLnBrk="1" hangingPunct="1">
              <a:buFont typeface="Wingdings" pitchFamily="2" charset="2"/>
              <a:buChar char="Ø"/>
            </a:pPr>
            <a:r>
              <a:rPr lang="fa-IR" altLang="en-US" dirty="0">
                <a:cs typeface="B Yekan" panose="00000400000000000000" pitchFamily="2" charset="-78"/>
              </a:rPr>
              <a:t> مناسب: اطفال و افراد ضعیف</a:t>
            </a:r>
          </a:p>
          <a:p>
            <a:pPr algn="r" rtl="1" eaLnBrk="1" hangingPunct="1">
              <a:buFont typeface="Wingdings 2" pitchFamily="18" charset="2"/>
              <a:buNone/>
            </a:pPr>
            <a:endParaRPr lang="fa-IR" altLang="en-US" dirty="0">
              <a:cs typeface="B Yekan" panose="00000400000000000000" pitchFamily="2" charset="-78"/>
            </a:endParaRPr>
          </a:p>
          <a:p>
            <a:pPr algn="r" rtl="1" eaLnBrk="1" hangingPunct="1">
              <a:buFont typeface="Wingdings" pitchFamily="2" charset="2"/>
              <a:buChar char="Ø"/>
            </a:pPr>
            <a:r>
              <a:rPr lang="fa-IR" altLang="en-US" dirty="0">
                <a:cs typeface="B Yekan" panose="00000400000000000000" pitchFamily="2" charset="-78"/>
              </a:rPr>
              <a:t>استعداد </a:t>
            </a:r>
            <a:r>
              <a:rPr lang="fa-IR" altLang="en-US" dirty="0">
                <a:solidFill>
                  <a:srgbClr val="C00000"/>
                </a:solidFill>
                <a:cs typeface="B Yekan" panose="00000400000000000000" pitchFamily="2" charset="-78"/>
              </a:rPr>
              <a:t>بعید</a:t>
            </a:r>
            <a:r>
              <a:rPr lang="fa-IR" altLang="en-US" dirty="0">
                <a:cs typeface="B Yekan" panose="00000400000000000000" pitchFamily="2" charset="-78"/>
              </a:rPr>
              <a:t>: گندم و سایر حبوبات </a:t>
            </a:r>
          </a:p>
          <a:p>
            <a:pPr algn="r" rtl="1" eaLnBrk="1" hangingPunct="1"/>
            <a:endParaRPr lang="en-US" altLang="en-US" dirty="0">
              <a:cs typeface="B Yeka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927759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txBox="1">
            <a:spLocks/>
          </p:cNvSpPr>
          <p:nvPr/>
        </p:nvSpPr>
        <p:spPr bwMode="auto">
          <a:xfrm>
            <a:off x="711200" y="119063"/>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a-IR" sz="4400" dirty="0">
                <a:cs typeface="B Titr" pitchFamily="2" charset="-78"/>
              </a:rPr>
              <a:t>تعاریف</a:t>
            </a:r>
            <a:endParaRPr lang="en-US" sz="4400" dirty="0">
              <a:cs typeface="B Titr" pitchFamily="2" charset="-78"/>
            </a:endParaRPr>
          </a:p>
        </p:txBody>
      </p:sp>
      <p:sp>
        <p:nvSpPr>
          <p:cNvPr id="5" name="Content Placeholder 2"/>
          <p:cNvSpPr txBox="1">
            <a:spLocks/>
          </p:cNvSpPr>
          <p:nvPr/>
        </p:nvSpPr>
        <p:spPr>
          <a:xfrm>
            <a:off x="355600" y="2025748"/>
            <a:ext cx="11684000" cy="4375052"/>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231775" algn="r" rtl="1" fontAlgn="auto">
              <a:lnSpc>
                <a:spcPct val="150000"/>
              </a:lnSpc>
              <a:spcAft>
                <a:spcPts val="0"/>
              </a:spcAft>
              <a:buFont typeface="Arial" pitchFamily="34" charset="0"/>
              <a:buNone/>
              <a:defRPr/>
            </a:pPr>
            <a:r>
              <a:rPr lang="fa-IR" b="1" dirty="0">
                <a:cs typeface="B Mitra" pitchFamily="2" charset="-78"/>
              </a:rPr>
              <a:t>دوای مطلق</a:t>
            </a:r>
          </a:p>
          <a:p>
            <a:pPr marL="0" indent="0" algn="r" rtl="1" fontAlgn="auto">
              <a:lnSpc>
                <a:spcPct val="150000"/>
              </a:lnSpc>
              <a:spcAft>
                <a:spcPts val="0"/>
              </a:spcAft>
              <a:buFont typeface="Arial" pitchFamily="34" charset="0"/>
              <a:buNone/>
              <a:defRPr/>
            </a:pPr>
            <a:r>
              <a:rPr lang="fa-IR" dirty="0">
                <a:cs typeface="B Mitra" pitchFamily="2" charset="-78"/>
              </a:rPr>
              <a:t>آن است که تأثیر آن در بدن فقط به کیفیت باشد.</a:t>
            </a:r>
          </a:p>
          <a:p>
            <a:pPr algn="just" rtl="1" fontAlgn="auto">
              <a:lnSpc>
                <a:spcPct val="150000"/>
              </a:lnSpc>
              <a:spcAft>
                <a:spcPts val="0"/>
              </a:spcAft>
              <a:buFont typeface="Wingdings" pitchFamily="2" charset="2"/>
              <a:buChar char="ü"/>
              <a:defRPr/>
            </a:pPr>
            <a:r>
              <a:rPr lang="fa-IR" dirty="0">
                <a:cs typeface="B Mitra" pitchFamily="2" charset="-78"/>
              </a:rPr>
              <a:t> بدن از کیفیت آن تأثیر می پذیرد.</a:t>
            </a:r>
          </a:p>
          <a:p>
            <a:pPr algn="just" rtl="1" fontAlgn="auto">
              <a:lnSpc>
                <a:spcPct val="150000"/>
              </a:lnSpc>
              <a:spcAft>
                <a:spcPts val="0"/>
              </a:spcAft>
              <a:buFont typeface="Wingdings" pitchFamily="2" charset="2"/>
              <a:buChar char="ü"/>
              <a:defRPr/>
            </a:pPr>
            <a:r>
              <a:rPr lang="fa-IR" dirty="0">
                <a:cs typeface="B Mitra" pitchFamily="2" charset="-78"/>
              </a:rPr>
              <a:t> ایجاد خلط نمی کند.</a:t>
            </a:r>
          </a:p>
          <a:p>
            <a:pPr algn="just" rtl="1" fontAlgn="auto">
              <a:lnSpc>
                <a:spcPct val="150000"/>
              </a:lnSpc>
              <a:spcAft>
                <a:spcPts val="0"/>
              </a:spcAft>
              <a:buFont typeface="Wingdings" pitchFamily="2" charset="2"/>
              <a:buChar char="ü"/>
              <a:defRPr/>
            </a:pPr>
            <a:r>
              <a:rPr lang="fa-IR" dirty="0">
                <a:cs typeface="B Mitra" pitchFamily="2" charset="-78"/>
              </a:rPr>
              <a:t> کیفیت (حرارت، برودت، رطوبت و یبوست) </a:t>
            </a:r>
          </a:p>
          <a:p>
            <a:pPr algn="just" rtl="1" fontAlgn="auto">
              <a:lnSpc>
                <a:spcPct val="150000"/>
              </a:lnSpc>
              <a:spcAft>
                <a:spcPts val="0"/>
              </a:spcAft>
              <a:buFont typeface="Wingdings" pitchFamily="2" charset="2"/>
              <a:buChar char="ü"/>
              <a:defRPr/>
            </a:pPr>
            <a:r>
              <a:rPr lang="fa-IR" dirty="0">
                <a:cs typeface="B Mitra" pitchFamily="2" charset="-78"/>
              </a:rPr>
              <a:t>می تواند به صورت مفرد یا مرکب اثر کند.</a:t>
            </a:r>
          </a:p>
          <a:p>
            <a:pPr marL="0" indent="0" algn="just" rtl="1" fontAlgn="auto">
              <a:lnSpc>
                <a:spcPct val="150000"/>
              </a:lnSpc>
              <a:spcAft>
                <a:spcPts val="0"/>
              </a:spcAft>
              <a:buFont typeface="Arial" pitchFamily="34" charset="0"/>
              <a:buNone/>
              <a:defRPr/>
            </a:pPr>
            <a:r>
              <a:rPr lang="fa-IR" dirty="0">
                <a:cs typeface="B Mitra" pitchFamily="2" charset="-78"/>
              </a:rPr>
              <a:t>مثال: فلفل، زنجبیل، نیلوفر، کافور، بزر رازیانه </a:t>
            </a:r>
          </a:p>
        </p:txBody>
      </p:sp>
      <p:pic>
        <p:nvPicPr>
          <p:cNvPr id="1026" name="Picture 2" descr="http://www.iranvij.ir/wp-content/uploads/2012/09/%D9%81%D9%84%D9%81%D9%84-%D9%82%D8%B1%D9%85%D8%B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124" y="2514600"/>
            <a:ext cx="42672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4152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1000"/>
                                        <p:tgtEl>
                                          <p:spTgt spid="5">
                                            <p:txEl>
                                              <p:pRg st="4" end="4"/>
                                            </p:txEl>
                                          </p:spTgt>
                                        </p:tgtEl>
                                      </p:cBhvr>
                                    </p:animEffect>
                                    <p:anim calcmode="lin" valueType="num">
                                      <p:cBhvr>
                                        <p:cTn id="3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5">
                                            <p:txEl>
                                              <p:pRg st="5" end="5"/>
                                            </p:txEl>
                                          </p:spTgt>
                                        </p:tgtEl>
                                        <p:attrNameLst>
                                          <p:attrName>style.visibility</p:attrName>
                                        </p:attrNameLst>
                                      </p:cBhvr>
                                      <p:to>
                                        <p:strVal val="visible"/>
                                      </p:to>
                                    </p:set>
                                    <p:animEffect transition="in" filter="fade">
                                      <p:cBhvr>
                                        <p:cTn id="40" dur="1000"/>
                                        <p:tgtEl>
                                          <p:spTgt spid="5">
                                            <p:txEl>
                                              <p:pRg st="5" end="5"/>
                                            </p:txEl>
                                          </p:spTgt>
                                        </p:tgtEl>
                                      </p:cBhvr>
                                    </p:animEffect>
                                    <p:anim calcmode="lin" valueType="num">
                                      <p:cBhvr>
                                        <p:cTn id="41"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2" presetClass="entr" presetSubtype="0" fill="hold" nodeType="clickEffect">
                                  <p:stCondLst>
                                    <p:cond delay="0"/>
                                  </p:stCondLst>
                                  <p:childTnLst>
                                    <p:set>
                                      <p:cBhvr>
                                        <p:cTn id="46" dur="1" fill="hold">
                                          <p:stCondLst>
                                            <p:cond delay="0"/>
                                          </p:stCondLst>
                                        </p:cTn>
                                        <p:tgtEl>
                                          <p:spTgt spid="5">
                                            <p:txEl>
                                              <p:pRg st="6" end="6"/>
                                            </p:txEl>
                                          </p:spTgt>
                                        </p:tgtEl>
                                        <p:attrNameLst>
                                          <p:attrName>style.visibility</p:attrName>
                                        </p:attrNameLst>
                                      </p:cBhvr>
                                      <p:to>
                                        <p:strVal val="visible"/>
                                      </p:to>
                                    </p:set>
                                    <p:animEffect transition="in" filter="fade">
                                      <p:cBhvr>
                                        <p:cTn id="47" dur="1000"/>
                                        <p:tgtEl>
                                          <p:spTgt spid="5">
                                            <p:txEl>
                                              <p:pRg st="6" end="6"/>
                                            </p:txEl>
                                          </p:spTgt>
                                        </p:tgtEl>
                                      </p:cBhvr>
                                    </p:animEffect>
                                    <p:anim calcmode="lin" valueType="num">
                                      <p:cBhvr>
                                        <p:cTn id="48"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txBox="1">
            <a:spLocks/>
          </p:cNvSpPr>
          <p:nvPr/>
        </p:nvSpPr>
        <p:spPr bwMode="auto">
          <a:xfrm>
            <a:off x="1892886" y="1272614"/>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a-IR" sz="4400" dirty="0">
                <a:cs typeface="B Titr" pitchFamily="2" charset="-78"/>
              </a:rPr>
              <a:t>تعاریف</a:t>
            </a:r>
            <a:endParaRPr lang="en-US" sz="4400" dirty="0">
              <a:cs typeface="B Titr" pitchFamily="2" charset="-78"/>
            </a:endParaRPr>
          </a:p>
        </p:txBody>
      </p:sp>
      <p:sp>
        <p:nvSpPr>
          <p:cNvPr id="5" name="Content Placeholder 2"/>
          <p:cNvSpPr txBox="1">
            <a:spLocks/>
          </p:cNvSpPr>
          <p:nvPr/>
        </p:nvSpPr>
        <p:spPr>
          <a:xfrm>
            <a:off x="203200" y="2405575"/>
            <a:ext cx="11684000" cy="4233350"/>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231775" algn="just" rtl="1" fontAlgn="auto">
              <a:spcAft>
                <a:spcPts val="0"/>
              </a:spcAft>
              <a:buFont typeface="Arial" pitchFamily="34" charset="0"/>
              <a:buNone/>
              <a:defRPr/>
            </a:pPr>
            <a:r>
              <a:rPr lang="fa-IR" b="1" dirty="0">
                <a:cs typeface="B Mitra" pitchFamily="2" charset="-78"/>
              </a:rPr>
              <a:t>غذای دوایی </a:t>
            </a:r>
            <a:r>
              <a:rPr lang="fa-IR" b="1" dirty="0">
                <a:solidFill>
                  <a:srgbClr val="FF0000"/>
                </a:solidFill>
                <a:cs typeface="B Mitra" pitchFamily="2" charset="-78"/>
              </a:rPr>
              <a:t>(اکثر غذاهای مصرفی)</a:t>
            </a:r>
          </a:p>
          <a:p>
            <a:pPr marL="0" indent="0" algn="just" rtl="1" fontAlgn="auto">
              <a:spcAft>
                <a:spcPts val="0"/>
              </a:spcAft>
              <a:buFont typeface="Arial" pitchFamily="34" charset="0"/>
              <a:buNone/>
              <a:defRPr/>
            </a:pPr>
            <a:r>
              <a:rPr lang="fa-IR" dirty="0">
                <a:cs typeface="B Mitra" pitchFamily="2" charset="-78"/>
              </a:rPr>
              <a:t>آن است که تأثیر آن در بدن به ماده و کیفیت هر دو باشد با غلبه ماده.</a:t>
            </a:r>
          </a:p>
          <a:p>
            <a:pPr algn="just" rtl="1" fontAlgn="auto">
              <a:spcAft>
                <a:spcPts val="0"/>
              </a:spcAft>
              <a:buFont typeface="Wingdings" pitchFamily="2" charset="2"/>
              <a:buChar char="ü"/>
              <a:defRPr/>
            </a:pPr>
            <a:r>
              <a:rPr lang="fa-IR" dirty="0">
                <a:cs typeface="B Mitra" pitchFamily="2" charset="-78"/>
              </a:rPr>
              <a:t> نقش آن به ماده بیشتر است.</a:t>
            </a:r>
          </a:p>
          <a:p>
            <a:pPr algn="just" rtl="1" fontAlgn="auto">
              <a:spcAft>
                <a:spcPts val="0"/>
              </a:spcAft>
              <a:buFont typeface="Wingdings" pitchFamily="2" charset="2"/>
              <a:buChar char="ü"/>
              <a:defRPr/>
            </a:pPr>
            <a:r>
              <a:rPr lang="fa-IR" dirty="0">
                <a:cs typeface="B Mitra" pitchFamily="2" charset="-78"/>
              </a:rPr>
              <a:t> در بعضی مراجع در اصول سلامتی، </a:t>
            </a:r>
          </a:p>
          <a:p>
            <a:pPr marL="0" indent="0" algn="just" rtl="1" fontAlgn="auto">
              <a:spcAft>
                <a:spcPts val="0"/>
              </a:spcAft>
              <a:buNone/>
              <a:defRPr/>
            </a:pPr>
            <a:r>
              <a:rPr lang="fa-IR" dirty="0">
                <a:cs typeface="B Mitra" pitchFamily="2" charset="-78"/>
              </a:rPr>
              <a:t>حتی مصرف مداوم غذای دوایی نهی شده است. </a:t>
            </a:r>
          </a:p>
          <a:p>
            <a:pPr algn="just" rtl="1" fontAlgn="auto">
              <a:spcAft>
                <a:spcPts val="0"/>
              </a:spcAft>
              <a:buFont typeface="Wingdings" pitchFamily="2" charset="2"/>
              <a:buChar char="ü"/>
              <a:defRPr/>
            </a:pPr>
            <a:r>
              <a:rPr lang="fa-IR" dirty="0">
                <a:cs typeface="B Mitra" pitchFamily="2" charset="-78"/>
              </a:rPr>
              <a:t> در شروع درمان توصیه استفاده از </a:t>
            </a:r>
            <a:r>
              <a:rPr lang="fa-IR" dirty="0" smtClean="0">
                <a:cs typeface="B Mitra" pitchFamily="2" charset="-78"/>
              </a:rPr>
              <a:t>غذای دوایی شده است.</a:t>
            </a:r>
          </a:p>
          <a:p>
            <a:pPr marL="0" indent="0" algn="just" rtl="1" fontAlgn="auto">
              <a:spcAft>
                <a:spcPts val="0"/>
              </a:spcAft>
              <a:buFont typeface="Arial" pitchFamily="34" charset="0"/>
              <a:buNone/>
              <a:defRPr/>
            </a:pPr>
            <a:r>
              <a:rPr lang="fa-IR" dirty="0" smtClean="0">
                <a:cs typeface="B Mitra" pitchFamily="2" charset="-78"/>
              </a:rPr>
              <a:t>مثال</a:t>
            </a:r>
            <a:r>
              <a:rPr lang="fa-IR" dirty="0">
                <a:cs typeface="B Mitra" pitchFamily="2" charset="-78"/>
              </a:rPr>
              <a:t>: ماء الشعیر، کاهو، خیار بادرنگ، کدو، هندوانه، خربزه، انگور، بقله الحمقاء (خرفه)، اسفاناخ (اسفناج)، بابونه، شبت، شلغم، زردک، چغندر، کلم، ماش، عدس، لوبیا</a:t>
            </a:r>
          </a:p>
        </p:txBody>
      </p:sp>
      <p:pic>
        <p:nvPicPr>
          <p:cNvPr id="2050" name="Picture 2" descr="http://images.hamshahrionline.ir/images/2012/8/Lettuce135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1" y="2703225"/>
            <a:ext cx="4165600" cy="22582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03915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1000"/>
                                        <p:tgtEl>
                                          <p:spTgt spid="5">
                                            <p:txEl>
                                              <p:pRg st="4" end="4"/>
                                            </p:txEl>
                                          </p:spTgt>
                                        </p:tgtEl>
                                      </p:cBhvr>
                                    </p:animEffect>
                                    <p:anim calcmode="lin" valueType="num">
                                      <p:cBhvr>
                                        <p:cTn id="3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nodeType="clickEffect">
                                  <p:stCondLst>
                                    <p:cond delay="0"/>
                                  </p:stCondLst>
                                  <p:childTnLst>
                                    <p:set>
                                      <p:cBhvr>
                                        <p:cTn id="39" dur="1" fill="hold">
                                          <p:stCondLst>
                                            <p:cond delay="0"/>
                                          </p:stCondLst>
                                        </p:cTn>
                                        <p:tgtEl>
                                          <p:spTgt spid="5">
                                            <p:txEl>
                                              <p:pRg st="5" end="5"/>
                                            </p:txEl>
                                          </p:spTgt>
                                        </p:tgtEl>
                                        <p:attrNameLst>
                                          <p:attrName>style.visibility</p:attrName>
                                        </p:attrNameLst>
                                      </p:cBhvr>
                                      <p:to>
                                        <p:strVal val="visible"/>
                                      </p:to>
                                    </p:set>
                                    <p:animEffect transition="in" filter="fade">
                                      <p:cBhvr>
                                        <p:cTn id="40" dur="1000"/>
                                        <p:tgtEl>
                                          <p:spTgt spid="5">
                                            <p:txEl>
                                              <p:pRg st="5" end="5"/>
                                            </p:txEl>
                                          </p:spTgt>
                                        </p:tgtEl>
                                      </p:cBhvr>
                                    </p:animEffect>
                                    <p:anim calcmode="lin" valueType="num">
                                      <p:cBhvr>
                                        <p:cTn id="41"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2" presetClass="entr" presetSubtype="0" fill="hold" nodeType="clickEffect">
                                  <p:stCondLst>
                                    <p:cond delay="0"/>
                                  </p:stCondLst>
                                  <p:childTnLst>
                                    <p:set>
                                      <p:cBhvr>
                                        <p:cTn id="46" dur="1" fill="hold">
                                          <p:stCondLst>
                                            <p:cond delay="0"/>
                                          </p:stCondLst>
                                        </p:cTn>
                                        <p:tgtEl>
                                          <p:spTgt spid="5">
                                            <p:txEl>
                                              <p:pRg st="6" end="6"/>
                                            </p:txEl>
                                          </p:spTgt>
                                        </p:tgtEl>
                                        <p:attrNameLst>
                                          <p:attrName>style.visibility</p:attrName>
                                        </p:attrNameLst>
                                      </p:cBhvr>
                                      <p:to>
                                        <p:strVal val="visible"/>
                                      </p:to>
                                    </p:set>
                                    <p:animEffect transition="in" filter="fade">
                                      <p:cBhvr>
                                        <p:cTn id="47" dur="1000"/>
                                        <p:tgtEl>
                                          <p:spTgt spid="5">
                                            <p:txEl>
                                              <p:pRg st="6" end="6"/>
                                            </p:txEl>
                                          </p:spTgt>
                                        </p:tgtEl>
                                      </p:cBhvr>
                                    </p:animEffect>
                                    <p:anim calcmode="lin" valueType="num">
                                      <p:cBhvr>
                                        <p:cTn id="48"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txBox="1">
            <a:spLocks/>
          </p:cNvSpPr>
          <p:nvPr/>
        </p:nvSpPr>
        <p:spPr bwMode="auto">
          <a:xfrm>
            <a:off x="1456787" y="1328885"/>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a-IR" sz="4000" dirty="0">
                <a:cs typeface="B Titr" pitchFamily="2" charset="-78"/>
              </a:rPr>
              <a:t>تعاریف</a:t>
            </a:r>
            <a:endParaRPr lang="en-US" sz="4000" dirty="0">
              <a:cs typeface="B Titr" pitchFamily="2" charset="-78"/>
            </a:endParaRPr>
          </a:p>
        </p:txBody>
      </p:sp>
      <p:sp>
        <p:nvSpPr>
          <p:cNvPr id="5" name="Content Placeholder 2"/>
          <p:cNvSpPr txBox="1">
            <a:spLocks/>
          </p:cNvSpPr>
          <p:nvPr/>
        </p:nvSpPr>
        <p:spPr>
          <a:xfrm>
            <a:off x="327465" y="2092055"/>
            <a:ext cx="11684000" cy="513873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231775" algn="r" rtl="1" fontAlgn="auto">
              <a:spcAft>
                <a:spcPts val="0"/>
              </a:spcAft>
              <a:buFont typeface="Arial" pitchFamily="34" charset="0"/>
              <a:buNone/>
              <a:defRPr/>
            </a:pPr>
            <a:r>
              <a:rPr lang="fa-IR" b="1" dirty="0">
                <a:cs typeface="B Mitra" pitchFamily="2" charset="-78"/>
              </a:rPr>
              <a:t>دوای غذایی</a:t>
            </a:r>
          </a:p>
          <a:p>
            <a:pPr marL="0" indent="0" algn="r" rtl="1" fontAlgn="auto">
              <a:spcAft>
                <a:spcPts val="0"/>
              </a:spcAft>
              <a:buFont typeface="Arial" pitchFamily="34" charset="0"/>
              <a:buNone/>
              <a:defRPr/>
            </a:pPr>
            <a:r>
              <a:rPr lang="fa-IR" dirty="0">
                <a:cs typeface="B Mitra" pitchFamily="2" charset="-78"/>
              </a:rPr>
              <a:t>آن است که تأثیر آن در بدن به کیفیت و ماده هر دو باشد با غلبه کیفیت.</a:t>
            </a:r>
          </a:p>
          <a:p>
            <a:pPr marL="0" indent="0" algn="just" rtl="1" fontAlgn="auto">
              <a:spcAft>
                <a:spcPts val="0"/>
              </a:spcAft>
              <a:buFont typeface="Arial" pitchFamily="34" charset="0"/>
              <a:buNone/>
              <a:defRPr/>
            </a:pPr>
            <a:r>
              <a:rPr lang="fa-IR" dirty="0">
                <a:cs typeface="B Mitra" pitchFamily="2" charset="-78"/>
              </a:rPr>
              <a:t>مثال: سیر، پیاز، توت، آلو، نعنا، برگ کاسنی، گندنا (تره یا کراث)، عنب الثعلب (تاجریزی یا قوش اوزومی)، اکثر میوه ها و بزرها مانند بزر خیار، بزر خربزه، بزر هندوانه و ...</a:t>
            </a:r>
          </a:p>
          <a:p>
            <a:pPr algn="just" rtl="1" fontAlgn="auto">
              <a:spcAft>
                <a:spcPts val="0"/>
              </a:spcAft>
              <a:buFont typeface="Wingdings" pitchFamily="2" charset="2"/>
              <a:buChar char="E"/>
              <a:defRPr/>
            </a:pPr>
            <a:r>
              <a:rPr lang="fa-IR" dirty="0">
                <a:solidFill>
                  <a:schemeClr val="bg1"/>
                </a:solidFill>
                <a:cs typeface="B Compset" panose="00000400000000000000" pitchFamily="2" charset="-78"/>
              </a:rPr>
              <a:t>تره (گندنا، کراث): مزاج گرم و خشک، موضعی و خوراکی در درمان هموروئید</a:t>
            </a:r>
          </a:p>
          <a:p>
            <a:pPr algn="just" rtl="1" fontAlgn="auto">
              <a:spcAft>
                <a:spcPts val="0"/>
              </a:spcAft>
              <a:buFont typeface="Wingdings" pitchFamily="2" charset="2"/>
              <a:buChar char="E"/>
              <a:defRPr/>
            </a:pPr>
            <a:r>
              <a:rPr lang="fa-IR" dirty="0">
                <a:solidFill>
                  <a:schemeClr val="bg1"/>
                </a:solidFill>
                <a:cs typeface="B Compset" panose="00000400000000000000" pitchFamily="2" charset="-78"/>
              </a:rPr>
              <a:t>تجویز آلو در یبوست و بررسی آن از دید طب سنتی</a:t>
            </a:r>
          </a:p>
          <a:p>
            <a:pPr marL="0" indent="0" algn="just" rtl="1" fontAlgn="auto">
              <a:spcAft>
                <a:spcPts val="0"/>
              </a:spcAft>
              <a:buFont typeface="Arial" pitchFamily="34" charset="0"/>
              <a:buNone/>
              <a:defRPr/>
            </a:pPr>
            <a:endParaRPr lang="fa-IR" dirty="0">
              <a:cs typeface="B Mitra" pitchFamily="2" charset="-78"/>
            </a:endParaRPr>
          </a:p>
        </p:txBody>
      </p:sp>
      <p:pic>
        <p:nvPicPr>
          <p:cNvPr id="3074" name="Picture 2" descr="https://sp3.yimg.com/ib/th?id=HN.608004813443367739&amp;pid=15.1&amp;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147" y="4953000"/>
            <a:ext cx="1965293" cy="171491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93614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1000"/>
                                        <p:tgtEl>
                                          <p:spTgt spid="5">
                                            <p:txEl>
                                              <p:pRg st="4" end="4"/>
                                            </p:txEl>
                                          </p:spTgt>
                                        </p:tgtEl>
                                      </p:cBhvr>
                                    </p:animEffect>
                                    <p:anim calcmode="lin" valueType="num">
                                      <p:cBhvr>
                                        <p:cTn id="3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txBox="1">
            <a:spLocks/>
          </p:cNvSpPr>
          <p:nvPr/>
        </p:nvSpPr>
        <p:spPr bwMode="auto">
          <a:xfrm>
            <a:off x="1219200" y="1047531"/>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a-IR" sz="4000" dirty="0">
                <a:cs typeface="B Titr" pitchFamily="2" charset="-78"/>
              </a:rPr>
              <a:t>تعاریف</a:t>
            </a:r>
            <a:endParaRPr lang="en-US" sz="4000" dirty="0">
              <a:cs typeface="B Titr" pitchFamily="2" charset="-78"/>
            </a:endParaRPr>
          </a:p>
        </p:txBody>
      </p:sp>
      <p:sp>
        <p:nvSpPr>
          <p:cNvPr id="5" name="Content Placeholder 2"/>
          <p:cNvSpPr txBox="1">
            <a:spLocks/>
          </p:cNvSpPr>
          <p:nvPr/>
        </p:nvSpPr>
        <p:spPr>
          <a:xfrm>
            <a:off x="282917" y="2208627"/>
            <a:ext cx="11684000" cy="4445391"/>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231775" algn="just" rtl="1" fontAlgn="auto">
              <a:spcAft>
                <a:spcPts val="0"/>
              </a:spcAft>
              <a:buFont typeface="Arial" pitchFamily="34" charset="0"/>
              <a:buNone/>
              <a:defRPr/>
            </a:pPr>
            <a:r>
              <a:rPr lang="fa-IR" b="1" dirty="0">
                <a:cs typeface="B Mitra" pitchFamily="2" charset="-78"/>
              </a:rPr>
              <a:t>ذوالخاصیه</a:t>
            </a:r>
          </a:p>
          <a:p>
            <a:pPr marL="0" indent="0" algn="just" rtl="1" fontAlgn="auto">
              <a:spcAft>
                <a:spcPts val="0"/>
              </a:spcAft>
              <a:buFont typeface="Arial" pitchFamily="34" charset="0"/>
              <a:buNone/>
              <a:defRPr/>
            </a:pPr>
            <a:r>
              <a:rPr lang="fa-IR" dirty="0">
                <a:cs typeface="B Mitra" pitchFamily="2" charset="-78"/>
              </a:rPr>
              <a:t>آن است که تأثیر آن در بدن به کیفیتی و امری ورای کیفیات و امور ظاهره حسیه و وهمیه باشد بلکه به مناسبتی و امری بسیار لطیف، دقیق و خفی باشد.</a:t>
            </a:r>
          </a:p>
          <a:p>
            <a:pPr marL="0" indent="0" algn="just" rtl="1" fontAlgn="auto">
              <a:spcAft>
                <a:spcPts val="0"/>
              </a:spcAft>
              <a:buFont typeface="Arial" pitchFamily="34" charset="0"/>
              <a:buNone/>
              <a:defRPr/>
            </a:pPr>
            <a:r>
              <a:rPr lang="fa-IR" dirty="0">
                <a:cs typeface="B Mitra" pitchFamily="2" charset="-78"/>
              </a:rPr>
              <a:t>مثال: خاصیت ضدسرفه ی آویشن، آهنربا</a:t>
            </a:r>
          </a:p>
          <a:p>
            <a:pPr marL="0" indent="0" algn="just" rtl="1" fontAlgn="auto">
              <a:spcAft>
                <a:spcPts val="0"/>
              </a:spcAft>
              <a:buFont typeface="Arial" pitchFamily="34" charset="0"/>
              <a:buNone/>
              <a:defRPr/>
            </a:pPr>
            <a:r>
              <a:rPr lang="fa-IR" dirty="0">
                <a:cs typeface="B Mitra" pitchFamily="2" charset="-78"/>
              </a:rPr>
              <a:t>بدان که ذوالخاصیه اگر تأثیر آن به موافقت است، آن را فادزهر یا تریاق نامند و الا سم. </a:t>
            </a:r>
          </a:p>
          <a:p>
            <a:pPr marL="0" indent="0" algn="just" rtl="1" fontAlgn="auto">
              <a:spcAft>
                <a:spcPts val="0"/>
              </a:spcAft>
              <a:buFont typeface="Arial" pitchFamily="34" charset="0"/>
              <a:buNone/>
              <a:defRPr/>
            </a:pPr>
            <a:r>
              <a:rPr lang="fa-IR" dirty="0">
                <a:cs typeface="B Mitra" pitchFamily="2" charset="-78"/>
              </a:rPr>
              <a:t>فادزهر آن است که تأثیر آن در بدن و حرارت غریزی و قوا و ارواح به طریق موافقت و محافظت و تقویت و اعانت آن ها به حدی باشد که بر دفع و رفع نکایت و اذیت سم موذی یاری و موافقت نماید.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536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1000"/>
                                        <p:tgtEl>
                                          <p:spTgt spid="5">
                                            <p:txEl>
                                              <p:pRg st="3" end="3"/>
                                            </p:txEl>
                                          </p:spTgt>
                                        </p:tgtEl>
                                      </p:cBhvr>
                                    </p:animEffect>
                                    <p:anim calcmode="lin" valueType="num">
                                      <p:cBhvr>
                                        <p:cTn id="27"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1000"/>
                                        <p:tgtEl>
                                          <p:spTgt spid="5">
                                            <p:txEl>
                                              <p:pRg st="4" end="4"/>
                                            </p:txEl>
                                          </p:spTgt>
                                        </p:tgtEl>
                                      </p:cBhvr>
                                    </p:animEffect>
                                    <p:anim calcmode="lin" valueType="num">
                                      <p:cBhvr>
                                        <p:cTn id="3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89230" y="936351"/>
            <a:ext cx="4961430" cy="1143000"/>
          </a:xfrm>
        </p:spPr>
        <p:txBody>
          <a:bodyPr/>
          <a:lstStyle/>
          <a:p>
            <a:pPr algn="ctr"/>
            <a:r>
              <a:rPr lang="fa-IR" dirty="0">
                <a:cs typeface="B Titr" pitchFamily="2" charset="-78"/>
              </a:rPr>
              <a:t>مقدمه</a:t>
            </a:r>
            <a:endParaRPr lang="en-US" dirty="0">
              <a:cs typeface="B Titr" pitchFamily="2" charset="-78"/>
            </a:endParaRPr>
          </a:p>
        </p:txBody>
      </p:sp>
      <p:graphicFrame>
        <p:nvGraphicFramePr>
          <p:cNvPr id="5" name="Content Placeholder 4"/>
          <p:cNvGraphicFramePr>
            <a:graphicFrameLocks noGrp="1"/>
          </p:cNvGraphicFramePr>
          <p:nvPr>
            <p:ph idx="1"/>
            <p:extLst/>
          </p:nvPr>
        </p:nvGraphicFramePr>
        <p:xfrm>
          <a:off x="-590843" y="2263728"/>
          <a:ext cx="6400800" cy="3657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nvPr>
        </p:nvGraphicFramePr>
        <p:xfrm>
          <a:off x="4811151" y="2133600"/>
          <a:ext cx="7112000" cy="4724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 name="Picture 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86086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txBox="1">
            <a:spLocks/>
          </p:cNvSpPr>
          <p:nvPr/>
        </p:nvSpPr>
        <p:spPr bwMode="auto">
          <a:xfrm>
            <a:off x="1400517" y="1075666"/>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fa-IR" sz="4000" dirty="0">
                <a:cs typeface="B Titr" pitchFamily="2" charset="-78"/>
              </a:rPr>
              <a:t>تعاریف</a:t>
            </a:r>
            <a:endParaRPr lang="en-US" sz="4000" dirty="0">
              <a:cs typeface="B Titr" pitchFamily="2" charset="-78"/>
            </a:endParaRPr>
          </a:p>
        </p:txBody>
      </p:sp>
      <p:sp>
        <p:nvSpPr>
          <p:cNvPr id="5" name="Content Placeholder 2"/>
          <p:cNvSpPr txBox="1">
            <a:spLocks/>
          </p:cNvSpPr>
          <p:nvPr/>
        </p:nvSpPr>
        <p:spPr bwMode="auto">
          <a:xfrm>
            <a:off x="508000" y="2198077"/>
            <a:ext cx="11684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23177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rtl="1">
              <a:spcBef>
                <a:spcPct val="20000"/>
              </a:spcBef>
              <a:buFont typeface="Arial" charset="0"/>
              <a:buNone/>
            </a:pPr>
            <a:r>
              <a:rPr lang="fa-IR" sz="3200" b="1" dirty="0">
                <a:cs typeface="B Mitra" pitchFamily="2" charset="-78"/>
              </a:rPr>
              <a:t>غذای ذوالخاصیه</a:t>
            </a:r>
          </a:p>
          <a:p>
            <a:pPr algn="just" rtl="1">
              <a:spcBef>
                <a:spcPct val="20000"/>
              </a:spcBef>
              <a:buFont typeface="Arial" charset="0"/>
              <a:buNone/>
            </a:pPr>
            <a:r>
              <a:rPr lang="fa-IR" sz="3200" dirty="0">
                <a:cs typeface="B Mitra" pitchFamily="2" charset="-78"/>
              </a:rPr>
              <a:t>مثال: روغن گوسفند، روغن گاو، شیر با مغز گردکان</a:t>
            </a:r>
          </a:p>
          <a:p>
            <a:pPr algn="just" rtl="1">
              <a:spcBef>
                <a:spcPct val="20000"/>
              </a:spcBef>
              <a:buFont typeface="Arial" charset="0"/>
              <a:buNone/>
            </a:pPr>
            <a:r>
              <a:rPr lang="fa-IR" sz="3200" b="1" dirty="0">
                <a:cs typeface="B Mitra" pitchFamily="2" charset="-78"/>
              </a:rPr>
              <a:t>دوای ذوالخاصیه</a:t>
            </a:r>
          </a:p>
          <a:p>
            <a:pPr algn="just" rtl="1">
              <a:spcBef>
                <a:spcPct val="20000"/>
              </a:spcBef>
              <a:buFont typeface="Arial" charset="0"/>
              <a:buNone/>
            </a:pPr>
            <a:r>
              <a:rPr lang="fa-IR" sz="3200" dirty="0">
                <a:cs typeface="B Mitra" pitchFamily="2" charset="-78"/>
              </a:rPr>
              <a:t>مثال: حب الغار (نوعی پسته)، جدوار (نوعی شوکران)، پادزهر حیوانی (نوعی گوزن) </a:t>
            </a:r>
          </a:p>
          <a:p>
            <a:pPr algn="just" rtl="1">
              <a:spcBef>
                <a:spcPct val="20000"/>
              </a:spcBef>
              <a:buFont typeface="Arial" charset="0"/>
              <a:buNone/>
            </a:pPr>
            <a:r>
              <a:rPr lang="fa-IR" sz="3200" b="1" dirty="0">
                <a:cs typeface="B Mitra" pitchFamily="2" charset="-78"/>
              </a:rPr>
              <a:t>غذای دوایی ذوالخاصیه</a:t>
            </a:r>
          </a:p>
          <a:p>
            <a:pPr algn="just" rtl="1">
              <a:spcBef>
                <a:spcPct val="20000"/>
              </a:spcBef>
              <a:buFont typeface="Arial" charset="0"/>
              <a:buNone/>
            </a:pPr>
            <a:r>
              <a:rPr lang="fa-IR" sz="3200" dirty="0">
                <a:cs typeface="B Mitra" pitchFamily="2" charset="-78"/>
              </a:rPr>
              <a:t>مثال: سیب، </a:t>
            </a:r>
            <a:r>
              <a:rPr lang="fa-IR" sz="3200" dirty="0" smtClean="0">
                <a:cs typeface="B Mitra" pitchFamily="2" charset="-78"/>
              </a:rPr>
              <a:t>خمر  </a:t>
            </a:r>
            <a:r>
              <a:rPr lang="fa-IR" sz="3200" b="1" dirty="0" smtClean="0">
                <a:cs typeface="B Mitra" pitchFamily="2" charset="-78"/>
              </a:rPr>
              <a:t>...</a:t>
            </a:r>
            <a:endParaRPr lang="fa-IR" sz="3200" b="1" dirty="0">
              <a:cs typeface="B Mitra" pitchFamily="2" charset="-78"/>
            </a:endParaRPr>
          </a:p>
          <a:p>
            <a:pPr algn="just" rtl="1">
              <a:spcBef>
                <a:spcPct val="20000"/>
              </a:spcBef>
              <a:buFont typeface="Arial" charset="0"/>
              <a:buNone/>
            </a:pPr>
            <a:endParaRPr lang="fa-IR" sz="3200" b="1" dirty="0">
              <a:cs typeface="B Mitra" pitchFamily="2" charset="-78"/>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6785"/>
          <a:stretch/>
        </p:blipFill>
        <p:spPr bwMode="auto">
          <a:xfrm>
            <a:off x="182881" y="3814319"/>
            <a:ext cx="2530822" cy="2761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77415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1000"/>
                                        <p:tgtEl>
                                          <p:spTgt spid="5">
                                            <p:txEl>
                                              <p:pRg st="3" end="3"/>
                                            </p:txEl>
                                          </p:spTgt>
                                        </p:tgtEl>
                                      </p:cBhvr>
                                    </p:animEffect>
                                    <p:anim calcmode="lin" valueType="num">
                                      <p:cBhvr>
                                        <p:cTn id="2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1000"/>
                                        <p:tgtEl>
                                          <p:spTgt spid="5">
                                            <p:txEl>
                                              <p:pRg st="4" end="4"/>
                                            </p:txEl>
                                          </p:spTgt>
                                        </p:tgtEl>
                                      </p:cBhvr>
                                    </p:animEffect>
                                    <p:anim calcmode="lin" valueType="num">
                                      <p:cBhvr>
                                        <p:cTn id="2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1000"/>
                                        <p:tgtEl>
                                          <p:spTgt spid="5">
                                            <p:txEl>
                                              <p:pRg st="5" end="5"/>
                                            </p:txEl>
                                          </p:spTgt>
                                        </p:tgtEl>
                                      </p:cBhvr>
                                    </p:animEffect>
                                    <p:anim calcmode="lin" valueType="num">
                                      <p:cBhvr>
                                        <p:cTn id="3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652346" y="1440542"/>
            <a:ext cx="8770571" cy="894694"/>
          </a:xfrm>
        </p:spPr>
        <p:txBody>
          <a:bodyPr/>
          <a:lstStyle/>
          <a:p>
            <a:pPr algn="ctr"/>
            <a:r>
              <a:rPr lang="fa-IR" sz="4000" dirty="0">
                <a:cs typeface="B Titr" pitchFamily="2" charset="-78"/>
              </a:rPr>
              <a:t>افعال و عملکرد ادویه و اغذیه</a:t>
            </a:r>
            <a:endParaRPr lang="en-US" sz="4000" dirty="0">
              <a:cs typeface="B Titr" pitchFamily="2" charset="-78"/>
            </a:endParaRPr>
          </a:p>
        </p:txBody>
      </p:sp>
      <p:sp>
        <p:nvSpPr>
          <p:cNvPr id="3" name="Content Placeholder 2"/>
          <p:cNvSpPr>
            <a:spLocks noGrp="1"/>
          </p:cNvSpPr>
          <p:nvPr>
            <p:ph idx="1"/>
          </p:nvPr>
        </p:nvSpPr>
        <p:spPr>
          <a:xfrm>
            <a:off x="848751" y="2575561"/>
            <a:ext cx="10972800" cy="3937781"/>
          </a:xfrm>
        </p:spPr>
        <p:txBody>
          <a:bodyPr rtlCol="0">
            <a:normAutofit/>
          </a:bodyPr>
          <a:lstStyle/>
          <a:p>
            <a:pPr marL="457200" indent="-457200" algn="just" rtl="1" fontAlgn="auto">
              <a:spcAft>
                <a:spcPts val="0"/>
              </a:spcAft>
              <a:buFont typeface="Arial" pitchFamily="34" charset="0"/>
              <a:buAutoNum type="arabicParenR"/>
              <a:defRPr/>
            </a:pPr>
            <a:r>
              <a:rPr lang="fa-IR" dirty="0">
                <a:cs typeface="B Mitra" pitchFamily="2" charset="-78"/>
              </a:rPr>
              <a:t>افعال کلیه: به علت کیفیات اربعه ظاهر می شوند. اثر این افعال به کل بدن می رسد.</a:t>
            </a:r>
          </a:p>
          <a:p>
            <a:pPr marL="0" indent="0" algn="just" rtl="1" fontAlgn="auto">
              <a:spcAft>
                <a:spcPts val="0"/>
              </a:spcAft>
              <a:buFont typeface="Arial" pitchFamily="34" charset="0"/>
              <a:buNone/>
              <a:defRPr/>
            </a:pPr>
            <a:endParaRPr lang="en-US" dirty="0">
              <a:cs typeface="B Mitra" pitchFamily="2" charset="-78"/>
            </a:endParaRPr>
          </a:p>
        </p:txBody>
      </p:sp>
      <p:sp>
        <p:nvSpPr>
          <p:cNvPr id="5" name="Content Placeholder 2"/>
          <p:cNvSpPr txBox="1">
            <a:spLocks/>
          </p:cNvSpPr>
          <p:nvPr/>
        </p:nvSpPr>
        <p:spPr>
          <a:xfrm>
            <a:off x="1009622" y="3118829"/>
            <a:ext cx="10972800" cy="735037"/>
          </a:xfrm>
          <a:prstGeom prst="rect">
            <a:avLst/>
          </a:prstGeom>
        </p:spPr>
        <p:txBody>
          <a:bodyPr vert="horz" lIns="91440" tIns="45720" rIns="91440" bIns="45720" rtlCol="0">
            <a:normAutofit lnSpcReduction="10000"/>
          </a:bodyPr>
          <a:lstStyle/>
          <a:p>
            <a:pPr marL="0" marR="0" lvl="0" indent="0" algn="just" defTabSz="914400" rtl="1" eaLnBrk="1" fontAlgn="auto" latinLnBrk="0" hangingPunct="1">
              <a:lnSpc>
                <a:spcPct val="111000"/>
              </a:lnSpc>
              <a:spcBef>
                <a:spcPts val="930"/>
              </a:spcBef>
              <a:spcAft>
                <a:spcPts val="0"/>
              </a:spcAft>
              <a:buClrTx/>
              <a:buSzTx/>
              <a:buFont typeface="Arial" charset="0"/>
              <a:buNone/>
              <a:tabLst/>
              <a:defRPr/>
            </a:pPr>
            <a:r>
              <a:rPr kumimoji="0" lang="fa-IR" sz="2000" b="0" i="0" u="none" strike="noStrike" kern="1200" cap="none" spc="0" normalizeH="0" baseline="0" noProof="0" dirty="0">
                <a:ln>
                  <a:noFill/>
                </a:ln>
                <a:solidFill>
                  <a:schemeClr val="tx2">
                    <a:lumMod val="75000"/>
                    <a:lumOff val="25000"/>
                  </a:schemeClr>
                </a:solidFill>
                <a:effectLst/>
                <a:uLnTx/>
                <a:uFillTx/>
                <a:latin typeface="+mn-lt"/>
                <a:ea typeface="+mn-ea"/>
                <a:cs typeface="B Mitra" pitchFamily="2" charset="-78"/>
              </a:rPr>
              <a:t>3) افعال جزئیه: منفعت آن ها در مرض، وقتی و حالی خاص است مانند منفعت آن ها در مرض سرطان و بواسیر و یرقان و طحال و سنگ گرده (کلیه) و مثانه و...</a:t>
            </a:r>
          </a:p>
          <a:p>
            <a:pPr marL="0" marR="0" lvl="0" indent="0" algn="just" defTabSz="914400" rtl="1" eaLnBrk="1" fontAlgn="auto" latinLnBrk="0" hangingPunct="1">
              <a:lnSpc>
                <a:spcPct val="111000"/>
              </a:lnSpc>
              <a:spcBef>
                <a:spcPts val="930"/>
              </a:spcBef>
              <a:spcAft>
                <a:spcPts val="0"/>
              </a:spcAft>
              <a:buClrTx/>
              <a:buSzTx/>
              <a:buFont typeface="Arial" charset="0"/>
              <a:buNone/>
              <a:tabLst/>
              <a:defRPr/>
            </a:pPr>
            <a:endParaRPr kumimoji="0" lang="fa-IR" sz="2000" b="0" i="0" u="none" strike="noStrike" kern="1200" cap="none" spc="0" normalizeH="0" baseline="0" noProof="0" dirty="0">
              <a:ln>
                <a:noFill/>
              </a:ln>
              <a:solidFill>
                <a:schemeClr val="tx2">
                  <a:lumMod val="75000"/>
                  <a:lumOff val="25000"/>
                </a:schemeClr>
              </a:solidFill>
              <a:effectLst/>
              <a:uLnTx/>
              <a:uFillTx/>
              <a:latin typeface="+mn-lt"/>
              <a:ea typeface="+mn-ea"/>
              <a:cs typeface="B Mitra" pitchFamily="2" charset="-78"/>
            </a:endParaRPr>
          </a:p>
        </p:txBody>
      </p:sp>
      <p:pic>
        <p:nvPicPr>
          <p:cNvPr id="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181971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fa-IR" sz="4000" dirty="0">
                <a:cs typeface="B Titr" pitchFamily="2" charset="-78"/>
              </a:rPr>
              <a:t>افعال و عملکرد ادویه و اغذیه</a:t>
            </a:r>
            <a:endParaRPr lang="en-US" sz="4000" dirty="0">
              <a:cs typeface="B Titr" pitchFamily="2" charset="-78"/>
            </a:endParaRPr>
          </a:p>
        </p:txBody>
      </p:sp>
      <p:sp>
        <p:nvSpPr>
          <p:cNvPr id="3" name="Content Placeholder 2"/>
          <p:cNvSpPr>
            <a:spLocks noGrp="1"/>
          </p:cNvSpPr>
          <p:nvPr>
            <p:ph idx="1"/>
          </p:nvPr>
        </p:nvSpPr>
        <p:spPr>
          <a:xfrm>
            <a:off x="609600" y="2252003"/>
            <a:ext cx="10972800" cy="3009314"/>
          </a:xfrm>
        </p:spPr>
        <p:txBody>
          <a:bodyPr/>
          <a:lstStyle/>
          <a:p>
            <a:pPr marL="0" indent="0" algn="just" rtl="1">
              <a:buFont typeface="Arial" charset="0"/>
              <a:buNone/>
            </a:pPr>
            <a:r>
              <a:rPr lang="fa-IR" dirty="0">
                <a:cs typeface="B Mitra" pitchFamily="2" charset="-78"/>
              </a:rPr>
              <a:t>2) افعال شبه کلّیه</a:t>
            </a:r>
          </a:p>
          <a:p>
            <a:pPr marL="0" indent="0" algn="just" rtl="1">
              <a:buFont typeface="Arial" charset="0"/>
              <a:buNone/>
            </a:pPr>
            <a:r>
              <a:rPr lang="fa-IR" dirty="0">
                <a:cs typeface="B Mitra" pitchFamily="2" charset="-78"/>
              </a:rPr>
              <a:t> 1. هر یک از ادویه را صفات مخصوصه است که مشابه افعال کلیه آن است. با یک واسطه از افعال کلیه این کار را انجام می دهند. خواص آن تقریبا به کل بدن می رسد ولی کمی محدودتر است.</a:t>
            </a:r>
          </a:p>
          <a:p>
            <a:pPr marL="0" indent="0" algn="just" rtl="1">
              <a:buFont typeface="Arial" charset="0"/>
              <a:buNone/>
            </a:pPr>
            <a:r>
              <a:rPr lang="fa-IR" dirty="0">
                <a:cs typeface="B Mitra" pitchFamily="2" charset="-78"/>
              </a:rPr>
              <a:t>مثال: تفتیح (باز کردن (تفریق و تحلیل))، تسدید (بستن)، ردع (جلوگیری از ریختن ماده) و </a:t>
            </a:r>
            <a:r>
              <a:rPr lang="fa-IR" dirty="0">
                <a:solidFill>
                  <a:srgbClr val="FFC000"/>
                </a:solidFill>
                <a:cs typeface="B Mitra" pitchFamily="2" charset="-78"/>
              </a:rPr>
              <a:t>تحلیل</a:t>
            </a:r>
          </a:p>
          <a:p>
            <a:pPr marL="0" indent="0" algn="just" rtl="1">
              <a:buFont typeface="Arial" charset="0"/>
              <a:buNone/>
            </a:pPr>
            <a:r>
              <a:rPr lang="fa-IR" dirty="0">
                <a:cs typeface="B Mitra" pitchFamily="2" charset="-78"/>
              </a:rPr>
              <a:t>2. هرچند جزئی اند ولی چون اموری اند که نفع و ضرر آن ها به جمیع بدن عام است، مشابه کلّیه اند.</a:t>
            </a:r>
          </a:p>
          <a:p>
            <a:pPr marL="0" indent="0" algn="just" rtl="1">
              <a:buFont typeface="Arial" charset="0"/>
              <a:buNone/>
            </a:pPr>
            <a:r>
              <a:rPr lang="fa-IR" dirty="0">
                <a:cs typeface="B Mitra" pitchFamily="2" charset="-78"/>
              </a:rPr>
              <a:t>مثال: اسهال، ادرار، حبس</a:t>
            </a:r>
          </a:p>
          <a:p>
            <a:pPr marL="0" indent="0" algn="just" rtl="1">
              <a:buFont typeface="Arial" charset="0"/>
              <a:buNone/>
            </a:pPr>
            <a:endParaRPr lang="en-US" dirty="0">
              <a:cs typeface="B Mitra" pitchFamily="2" charset="-78"/>
            </a:endParaRPr>
          </a:p>
        </p:txBody>
      </p:sp>
      <p:sp>
        <p:nvSpPr>
          <p:cNvPr id="4" name="Slide Number Placeholder 3"/>
          <p:cNvSpPr>
            <a:spLocks noGrp="1"/>
          </p:cNvSpPr>
          <p:nvPr>
            <p:ph type="sldNum" sz="quarter" idx="12"/>
          </p:nvPr>
        </p:nvSpPr>
        <p:spPr/>
        <p:txBody>
          <a:bodyPr/>
          <a:lstStyle/>
          <a:p>
            <a:pPr>
              <a:defRPr/>
            </a:pPr>
            <a:fld id="{8549E6FA-487D-4C81-A175-9ED6DC31E2B8}" type="slidenum">
              <a:rPr lang="en-US"/>
              <a:pPr>
                <a:defRPr/>
              </a:pPr>
              <a:t>22</a:t>
            </a:fld>
            <a:endParaRPr lang="en-US"/>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19471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94560"/>
            <a:ext cx="10972800" cy="4511040"/>
          </a:xfrm>
        </p:spPr>
        <p:txBody>
          <a:bodyPr rtlCol="0">
            <a:normAutofit/>
          </a:bodyPr>
          <a:lstStyle/>
          <a:p>
            <a:pPr marL="0" indent="0" algn="just" rtl="1" fontAlgn="auto">
              <a:spcAft>
                <a:spcPts val="0"/>
              </a:spcAft>
              <a:buFont typeface="Arial" pitchFamily="34" charset="0"/>
              <a:buNone/>
              <a:defRPr/>
            </a:pPr>
            <a:r>
              <a:rPr lang="fa-IR" i="1" dirty="0">
                <a:effectLst>
                  <a:outerShdw blurRad="38100" dist="38100" dir="2700000" algn="tl">
                    <a:srgbClr val="000000">
                      <a:alpha val="43137"/>
                    </a:srgbClr>
                  </a:outerShdw>
                </a:effectLst>
                <a:cs typeface="B Mitra" pitchFamily="2" charset="-78"/>
              </a:rPr>
              <a:t>قوه: </a:t>
            </a:r>
            <a:r>
              <a:rPr lang="fa-IR" dirty="0">
                <a:cs typeface="B Mitra" pitchFamily="2" charset="-78"/>
              </a:rPr>
              <a:t>سبب موجبه افعال</a:t>
            </a:r>
            <a:endParaRPr lang="en-US" dirty="0">
              <a:cs typeface="B Mitra" pitchFamily="2" charset="-78"/>
            </a:endParaRPr>
          </a:p>
        </p:txBody>
      </p:sp>
      <p:sp>
        <p:nvSpPr>
          <p:cNvPr id="4" name="Slide Number Placeholder 3"/>
          <p:cNvSpPr>
            <a:spLocks noGrp="1"/>
          </p:cNvSpPr>
          <p:nvPr>
            <p:ph type="sldNum" sz="quarter" idx="12"/>
          </p:nvPr>
        </p:nvSpPr>
        <p:spPr/>
        <p:txBody>
          <a:bodyPr/>
          <a:lstStyle/>
          <a:p>
            <a:pPr>
              <a:defRPr/>
            </a:pPr>
            <a:fld id="{EDEDFE65-C1E4-4303-B1E5-A9C843EEE117}" type="slidenum">
              <a:rPr lang="en-US"/>
              <a:pPr>
                <a:defRPr/>
              </a:pPr>
              <a:t>23</a:t>
            </a:fld>
            <a:endParaRPr lang="en-US" dirty="0"/>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2961836" y="1187323"/>
            <a:ext cx="8770571" cy="950966"/>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fa-IR" smtClean="0">
                <a:cs typeface="B Titr" pitchFamily="2" charset="-78"/>
              </a:rPr>
              <a:t>مراتب قوای ادویه</a:t>
            </a:r>
            <a:endParaRPr lang="en-US" dirty="0">
              <a:cs typeface="B Titr" pitchFamily="2" charset="-78"/>
            </a:endParaRPr>
          </a:p>
        </p:txBody>
      </p:sp>
      <p:sp>
        <p:nvSpPr>
          <p:cNvPr id="2" name="Title 1"/>
          <p:cNvSpPr>
            <a:spLocks noGrp="1"/>
          </p:cNvSpPr>
          <p:nvPr>
            <p:ph type="title"/>
          </p:nvPr>
        </p:nvSpPr>
        <p:spPr/>
        <p:txBody>
          <a:bodyPr/>
          <a:lstStyle/>
          <a:p>
            <a:pPr algn="r" rtl="1"/>
            <a:endParaRPr lang="fa-IR" dirty="0"/>
          </a:p>
        </p:txBody>
      </p:sp>
    </p:spTree>
    <p:extLst>
      <p:ext uri="{BB962C8B-B14F-4D97-AF65-F5344CB8AC3E}">
        <p14:creationId xmlns:p14="http://schemas.microsoft.com/office/powerpoint/2010/main" val="4456810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961836" y="1187323"/>
            <a:ext cx="8770571" cy="950966"/>
          </a:xfrm>
        </p:spPr>
        <p:txBody>
          <a:bodyPr/>
          <a:lstStyle/>
          <a:p>
            <a:pPr algn="ctr"/>
            <a:r>
              <a:rPr lang="fa-IR" dirty="0">
                <a:cs typeface="B Titr" pitchFamily="2" charset="-78"/>
              </a:rPr>
              <a:t>مراتب قوای ادویه</a:t>
            </a:r>
            <a:endParaRPr lang="en-US" dirty="0">
              <a:cs typeface="B Titr" pitchFamily="2" charset="-78"/>
            </a:endParaRPr>
          </a:p>
        </p:txBody>
      </p:sp>
      <p:sp>
        <p:nvSpPr>
          <p:cNvPr id="3" name="Content Placeholder 2"/>
          <p:cNvSpPr>
            <a:spLocks noGrp="1"/>
          </p:cNvSpPr>
          <p:nvPr>
            <p:ph idx="1"/>
          </p:nvPr>
        </p:nvSpPr>
        <p:spPr>
          <a:xfrm>
            <a:off x="679938" y="2486463"/>
            <a:ext cx="10972800" cy="2817056"/>
          </a:xfrm>
        </p:spPr>
        <p:txBody>
          <a:bodyPr rtlCol="0">
            <a:normAutofit/>
          </a:bodyPr>
          <a:lstStyle/>
          <a:p>
            <a:pPr marL="0" indent="0" algn="just" rtl="1" fontAlgn="auto">
              <a:spcAft>
                <a:spcPts val="0"/>
              </a:spcAft>
              <a:buFont typeface="Arial" pitchFamily="34" charset="0"/>
              <a:buNone/>
              <a:defRPr/>
            </a:pPr>
            <a:r>
              <a:rPr lang="fa-IR" i="1" dirty="0">
                <a:effectLst>
                  <a:outerShdw blurRad="38100" dist="38100" dir="2700000" algn="tl">
                    <a:srgbClr val="000000">
                      <a:alpha val="43137"/>
                    </a:srgbClr>
                  </a:outerShdw>
                </a:effectLst>
                <a:cs typeface="B Mitra" pitchFamily="2" charset="-78"/>
              </a:rPr>
              <a:t>مرتبه اول (بالکیفیه)</a:t>
            </a:r>
            <a:r>
              <a:rPr lang="fa-IR" dirty="0">
                <a:cs typeface="B Mitra" pitchFamily="2" charset="-78"/>
              </a:rPr>
              <a:t>: اجزاء فعل یکسانی بروز داده و یک نوع فعل صادر می شود. مثلاً زنیان گرم و خشک است.</a:t>
            </a:r>
          </a:p>
          <a:p>
            <a:pPr marL="0" indent="0" algn="just" rtl="1" fontAlgn="auto">
              <a:spcAft>
                <a:spcPts val="0"/>
              </a:spcAft>
              <a:buFont typeface="Arial" pitchFamily="34" charset="0"/>
              <a:buNone/>
              <a:defRPr/>
            </a:pPr>
            <a:r>
              <a:rPr lang="fa-IR" i="1" dirty="0">
                <a:effectLst>
                  <a:outerShdw blurRad="38100" dist="38100" dir="2700000" algn="tl">
                    <a:srgbClr val="000000">
                      <a:alpha val="43137"/>
                    </a:srgbClr>
                  </a:outerShdw>
                </a:effectLst>
                <a:cs typeface="B Mitra" pitchFamily="2" charset="-78"/>
              </a:rPr>
              <a:t>مرتبه دوم</a:t>
            </a:r>
            <a:r>
              <a:rPr lang="fa-IR" dirty="0">
                <a:cs typeface="B Mitra" pitchFamily="2" charset="-78"/>
              </a:rPr>
              <a:t>: از لوازم مزاج اولیه است. ممتزج از مزاج های جداگانه است و دارای مزاج ثانوی خواهد بود. </a:t>
            </a:r>
          </a:p>
          <a:p>
            <a:pPr algn="just" rtl="1" fontAlgn="auto">
              <a:spcAft>
                <a:spcPts val="0"/>
              </a:spcAft>
              <a:buFont typeface="Wingdings" pitchFamily="2" charset="2"/>
              <a:buChar char="ü"/>
              <a:defRPr/>
            </a:pPr>
            <a:r>
              <a:rPr lang="fa-IR" dirty="0">
                <a:cs typeface="B Mitra" pitchFamily="2" charset="-78"/>
              </a:rPr>
              <a:t>از آن عملکردهای متفاوت و افعال مشابه یا متضاد بروز می کند که به نوع استفاده هم مربوط است.</a:t>
            </a:r>
          </a:p>
          <a:p>
            <a:pPr algn="just" rtl="1" fontAlgn="auto">
              <a:spcAft>
                <a:spcPts val="0"/>
              </a:spcAft>
              <a:buFont typeface="Wingdings" pitchFamily="2" charset="2"/>
              <a:buChar char="ü"/>
              <a:defRPr/>
            </a:pPr>
            <a:r>
              <a:rPr lang="fa-IR" dirty="0">
                <a:cs typeface="B Mitra" pitchFamily="2" charset="-78"/>
              </a:rPr>
              <a:t> اگر افعال ناشی از کیفیات متضاد باشد، 2 نوع طبیعی (مرکب القوی) و مرکب صناعی (متوافقت القوه، متضادت القوه) دارد.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96602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464" y="2444261"/>
            <a:ext cx="10972800" cy="1818250"/>
          </a:xfrm>
        </p:spPr>
        <p:txBody>
          <a:bodyPr rtlCol="0">
            <a:normAutofit fontScale="92500"/>
          </a:bodyPr>
          <a:lstStyle/>
          <a:p>
            <a:pPr marL="0" indent="0" algn="just" rtl="1" fontAlgn="auto">
              <a:spcAft>
                <a:spcPts val="0"/>
              </a:spcAft>
              <a:buFont typeface="Arial" pitchFamily="34" charset="0"/>
              <a:buNone/>
              <a:defRPr/>
            </a:pPr>
            <a:r>
              <a:rPr lang="fa-IR" i="1" dirty="0">
                <a:effectLst>
                  <a:outerShdw blurRad="38100" dist="38100" dir="2700000" algn="tl">
                    <a:srgbClr val="000000">
                      <a:alpha val="43137"/>
                    </a:srgbClr>
                  </a:outerShdw>
                </a:effectLst>
                <a:cs typeface="B Mitra" pitchFamily="2" charset="-78"/>
              </a:rPr>
              <a:t>مرتبه سوم (ذوالخاصیه)</a:t>
            </a:r>
            <a:r>
              <a:rPr lang="fa-IR" dirty="0">
                <a:cs typeface="B Mitra" pitchFamily="2" charset="-78"/>
              </a:rPr>
              <a:t>: از لوازم مرتبه اول و ثانی است بواسطه افعال صورت نوعیه و بالخاصیه عبارت از آن است. </a:t>
            </a:r>
          </a:p>
          <a:p>
            <a:pPr marL="0" indent="0" algn="just" rtl="1" fontAlgn="auto">
              <a:spcAft>
                <a:spcPts val="0"/>
              </a:spcAft>
              <a:buFont typeface="Arial" pitchFamily="34" charset="0"/>
              <a:buNone/>
              <a:defRPr/>
            </a:pPr>
            <a:r>
              <a:rPr lang="fa-IR" dirty="0">
                <a:cs typeface="B Mitra" pitchFamily="2" charset="-78"/>
              </a:rPr>
              <a:t>مثال: حجرالیهود در تفتیت حصات (شکستن سنگ) که از لوازم کیفیت مزاجی اوست و تقطیع اخلاط را لازم دارد.</a:t>
            </a:r>
          </a:p>
          <a:p>
            <a:pPr marL="0" indent="0" algn="just" rtl="1" fontAlgn="auto">
              <a:spcAft>
                <a:spcPts val="0"/>
              </a:spcAft>
              <a:buFont typeface="Arial" pitchFamily="34" charset="0"/>
              <a:buNone/>
              <a:defRPr/>
            </a:pPr>
            <a:r>
              <a:rPr lang="fa-IR" dirty="0">
                <a:cs typeface="B Mitra" pitchFamily="2" charset="-78"/>
              </a:rPr>
              <a:t>مثال 2: اختصاص اسطوخودوس به دماغ که از لوازم حرارت مزاجی اوست و تلطیف اخلاط دماغیه می کند به صورت نوعیه.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2961836" y="1187323"/>
            <a:ext cx="8770571" cy="950966"/>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fa-IR" smtClean="0">
                <a:cs typeface="B Titr" pitchFamily="2" charset="-78"/>
              </a:rPr>
              <a:t>مراتب قوای ادویه</a:t>
            </a:r>
            <a:endParaRPr lang="en-US" dirty="0">
              <a:cs typeface="B Titr" pitchFamily="2" charset="-78"/>
            </a:endParaRPr>
          </a:p>
        </p:txBody>
      </p:sp>
      <p:sp>
        <p:nvSpPr>
          <p:cNvPr id="2" name="Title 1"/>
          <p:cNvSpPr>
            <a:spLocks noGrp="1"/>
          </p:cNvSpPr>
          <p:nvPr>
            <p:ph type="title"/>
          </p:nvPr>
        </p:nvSpPr>
        <p:spPr/>
        <p:txBody>
          <a:bodyPr/>
          <a:lstStyle/>
          <a:p>
            <a:endParaRPr lang="fa-IR"/>
          </a:p>
        </p:txBody>
      </p:sp>
    </p:spTree>
    <p:extLst>
      <p:ext uri="{BB962C8B-B14F-4D97-AF65-F5344CB8AC3E}">
        <p14:creationId xmlns:p14="http://schemas.microsoft.com/office/powerpoint/2010/main" val="20608741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04049"/>
            <a:ext cx="10972800" cy="3210952"/>
          </a:xfrm>
        </p:spPr>
        <p:txBody>
          <a:bodyPr rtlCol="0">
            <a:normAutofit/>
          </a:bodyPr>
          <a:lstStyle/>
          <a:p>
            <a:pPr algn="just" rtl="1" fontAlgn="auto">
              <a:spcAft>
                <a:spcPts val="0"/>
              </a:spcAft>
              <a:buFont typeface="Arial" pitchFamily="34" charset="0"/>
              <a:buChar char="•"/>
              <a:defRPr/>
            </a:pPr>
            <a:r>
              <a:rPr lang="fa-IR" dirty="0">
                <a:cs typeface="B Mitra" pitchFamily="2" charset="-78"/>
              </a:rPr>
              <a:t> معتدل: در فرد معتدل پس از اثر کیفیت، با کیفیت بدن یکسان است و با تکرار و یا افزایش مقدار مصرف، کیفیت غالبی و زیاد ایجاد نخواهد شد.</a:t>
            </a:r>
          </a:p>
          <a:p>
            <a:pPr marL="0" indent="0" algn="just" rtl="1" fontAlgn="auto">
              <a:spcAft>
                <a:spcPts val="0"/>
              </a:spcAft>
              <a:buNone/>
              <a:defRPr/>
            </a:pPr>
            <a:r>
              <a:rPr lang="fa-IR" dirty="0">
                <a:cs typeface="B Mitra" pitchFamily="2" charset="-78"/>
              </a:rPr>
              <a:t>مثال: لوبیا سفید، پرسیاوشان</a:t>
            </a:r>
          </a:p>
          <a:p>
            <a:pPr marL="0" indent="0" algn="just" rtl="1" fontAlgn="auto">
              <a:spcAft>
                <a:spcPts val="0"/>
              </a:spcAft>
              <a:buNone/>
              <a:defRPr/>
            </a:pPr>
            <a:endParaRPr lang="fa-IR" dirty="0">
              <a:cs typeface="B Mitra" pitchFamily="2" charset="-78"/>
            </a:endParaRPr>
          </a:p>
          <a:p>
            <a:pPr marL="0" indent="0" algn="just" rtl="1" fontAlgn="auto">
              <a:spcAft>
                <a:spcPts val="0"/>
              </a:spcAft>
              <a:buNone/>
              <a:defRPr/>
            </a:pPr>
            <a:endParaRPr lang="fa-IR" dirty="0">
              <a:cs typeface="B Mitra"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2961836" y="1187323"/>
            <a:ext cx="8770571" cy="950966"/>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fa-IR" smtClean="0">
                <a:cs typeface="B Titr" pitchFamily="2" charset="-78"/>
              </a:rPr>
              <a:t>مراتب قوای ادویه</a:t>
            </a:r>
            <a:endParaRPr lang="en-US" dirty="0">
              <a:cs typeface="B Titr" pitchFamily="2" charset="-78"/>
            </a:endParaRPr>
          </a:p>
        </p:txBody>
      </p:sp>
      <p:sp>
        <p:nvSpPr>
          <p:cNvPr id="2" name="Title 1"/>
          <p:cNvSpPr>
            <a:spLocks noGrp="1"/>
          </p:cNvSpPr>
          <p:nvPr>
            <p:ph type="title"/>
          </p:nvPr>
        </p:nvSpPr>
        <p:spPr/>
        <p:txBody>
          <a:bodyPr/>
          <a:lstStyle/>
          <a:p>
            <a:endParaRPr lang="fa-IR"/>
          </a:p>
        </p:txBody>
      </p:sp>
    </p:spTree>
    <p:extLst>
      <p:ext uri="{BB962C8B-B14F-4D97-AF65-F5344CB8AC3E}">
        <p14:creationId xmlns:p14="http://schemas.microsoft.com/office/powerpoint/2010/main" val="155619234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933700" y="1237957"/>
            <a:ext cx="8770571" cy="891104"/>
          </a:xfrm>
        </p:spPr>
        <p:txBody>
          <a:bodyPr/>
          <a:lstStyle/>
          <a:p>
            <a:pPr algn="ctr"/>
            <a:r>
              <a:rPr lang="fa-IR" dirty="0">
                <a:cs typeface="B Titr" pitchFamily="2" charset="-78"/>
              </a:rPr>
              <a:t>درجات قوای ادویه</a:t>
            </a:r>
            <a:endParaRPr lang="en-US" dirty="0">
              <a:cs typeface="B Titr" pitchFamily="2" charset="-78"/>
            </a:endParaRPr>
          </a:p>
        </p:txBody>
      </p:sp>
      <p:sp>
        <p:nvSpPr>
          <p:cNvPr id="3" name="Content Placeholder 2"/>
          <p:cNvSpPr>
            <a:spLocks noGrp="1"/>
          </p:cNvSpPr>
          <p:nvPr>
            <p:ph idx="1"/>
          </p:nvPr>
        </p:nvSpPr>
        <p:spPr>
          <a:xfrm>
            <a:off x="623668" y="2402059"/>
            <a:ext cx="10972800" cy="1424353"/>
          </a:xfrm>
        </p:spPr>
        <p:txBody>
          <a:bodyPr rtlCol="0">
            <a:normAutofit fontScale="85000" lnSpcReduction="20000"/>
          </a:bodyPr>
          <a:lstStyle/>
          <a:p>
            <a:pPr algn="just" rtl="1" fontAlgn="auto">
              <a:spcAft>
                <a:spcPts val="0"/>
              </a:spcAft>
              <a:buFont typeface="Arial" pitchFamily="34" charset="0"/>
              <a:buChar char="•"/>
              <a:defRPr/>
            </a:pPr>
            <a:r>
              <a:rPr lang="fa-IR" dirty="0">
                <a:cs typeface="B Mitra" pitchFamily="2" charset="-78"/>
              </a:rPr>
              <a:t>درجه اول: مقدار کم احداث کیفیتی غالب و زاید نخواهد کرد. مقدار بسیار و تکرار، تغییر کمی ایجاد می کند اما فعل بدن را ناقص و مختل نمی کند.</a:t>
            </a:r>
          </a:p>
          <a:p>
            <a:pPr marL="0" indent="0" algn="just" rtl="1" fontAlgn="auto">
              <a:spcAft>
                <a:spcPts val="0"/>
              </a:spcAft>
              <a:buFont typeface="Arial" pitchFamily="34" charset="0"/>
              <a:buNone/>
              <a:defRPr/>
            </a:pPr>
            <a:r>
              <a:rPr lang="fa-IR" dirty="0">
                <a:cs typeface="B Mitra" pitchFamily="2" charset="-78"/>
              </a:rPr>
              <a:t>مثال: تین (انجیر)، بنفشه</a:t>
            </a:r>
          </a:p>
          <a:p>
            <a:pPr marL="0" indent="0" algn="just" rtl="1" fontAlgn="auto">
              <a:spcAft>
                <a:spcPts val="0"/>
              </a:spcAft>
              <a:buNone/>
              <a:defRPr/>
            </a:pPr>
            <a:r>
              <a:rPr lang="fa-IR" dirty="0">
                <a:solidFill>
                  <a:srgbClr val="FFFF00"/>
                </a:solidFill>
                <a:cs typeface="B Koodak" panose="00000700000000000000" pitchFamily="2" charset="-78"/>
              </a:rPr>
              <a:t>.</a:t>
            </a:r>
          </a:p>
          <a:p>
            <a:pPr marL="0" indent="0" algn="just" rtl="1" fontAlgn="auto">
              <a:spcAft>
                <a:spcPts val="0"/>
              </a:spcAft>
              <a:buFont typeface="Arial" pitchFamily="34" charset="0"/>
              <a:buNone/>
              <a:defRPr/>
            </a:pPr>
            <a:endParaRPr lang="fa-IR" dirty="0">
              <a:cs typeface="B Mitra" pitchFamily="2" charset="-78"/>
            </a:endParaRPr>
          </a:p>
          <a:p>
            <a:pPr marL="0" indent="0" algn="just" rtl="1" fontAlgn="auto">
              <a:spcAft>
                <a:spcPts val="0"/>
              </a:spcAft>
              <a:buFont typeface="Arial" pitchFamily="34" charset="0"/>
              <a:buNone/>
              <a:defRPr/>
            </a:pPr>
            <a:endParaRPr lang="en-US" dirty="0">
              <a:solidFill>
                <a:srgbClr val="FFFF00"/>
              </a:solidFill>
              <a:cs typeface="B Koodak"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90514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947767" y="1215459"/>
            <a:ext cx="8770571" cy="838424"/>
          </a:xfrm>
        </p:spPr>
        <p:txBody>
          <a:bodyPr/>
          <a:lstStyle/>
          <a:p>
            <a:pPr algn="ctr"/>
            <a:r>
              <a:rPr lang="fa-IR" sz="4000" dirty="0">
                <a:cs typeface="B Titr" pitchFamily="2" charset="-78"/>
              </a:rPr>
              <a:t>درجات قوای ادویه</a:t>
            </a:r>
            <a:endParaRPr lang="en-US" sz="4000" dirty="0">
              <a:cs typeface="B Titr" pitchFamily="2" charset="-78"/>
            </a:endParaRPr>
          </a:p>
        </p:txBody>
      </p:sp>
      <p:sp>
        <p:nvSpPr>
          <p:cNvPr id="3" name="Content Placeholder 2"/>
          <p:cNvSpPr>
            <a:spLocks noGrp="1"/>
          </p:cNvSpPr>
          <p:nvPr>
            <p:ph idx="1"/>
          </p:nvPr>
        </p:nvSpPr>
        <p:spPr>
          <a:xfrm>
            <a:off x="609600" y="2672862"/>
            <a:ext cx="10972800" cy="4185138"/>
          </a:xfrm>
        </p:spPr>
        <p:txBody>
          <a:bodyPr rtlCol="0">
            <a:normAutofit/>
          </a:bodyPr>
          <a:lstStyle/>
          <a:p>
            <a:pPr algn="just" rtl="1" fontAlgn="auto">
              <a:lnSpc>
                <a:spcPct val="150000"/>
              </a:lnSpc>
              <a:spcAft>
                <a:spcPts val="0"/>
              </a:spcAft>
              <a:buFont typeface="Arial" pitchFamily="34" charset="0"/>
              <a:buChar char="•"/>
              <a:defRPr/>
            </a:pPr>
            <a:r>
              <a:rPr lang="fa-IR" dirty="0">
                <a:cs typeface="B Mitra" pitchFamily="2" charset="-78"/>
              </a:rPr>
              <a:t> درجه دوم: مقدار کم آن احداث کیفیتی غالب و زاید نماید اما زیادتی مقدار و کثرت استعمال آن به سر حد ضرر و فساد نرسد.</a:t>
            </a:r>
          </a:p>
          <a:p>
            <a:pPr marL="0" indent="0" algn="just" rtl="1" fontAlgn="auto">
              <a:lnSpc>
                <a:spcPct val="150000"/>
              </a:lnSpc>
              <a:spcAft>
                <a:spcPts val="0"/>
              </a:spcAft>
              <a:buFont typeface="Arial" pitchFamily="34" charset="0"/>
              <a:buNone/>
              <a:defRPr/>
            </a:pPr>
            <a:r>
              <a:rPr lang="fa-IR" dirty="0">
                <a:cs typeface="B Mitra" pitchFamily="2" charset="-78"/>
              </a:rPr>
              <a:t>مثال: پنیر در دوم سرد و تر است.</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40649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933700" y="1223889"/>
            <a:ext cx="8770571" cy="905172"/>
          </a:xfrm>
        </p:spPr>
        <p:txBody>
          <a:bodyPr/>
          <a:lstStyle/>
          <a:p>
            <a:pPr algn="ctr"/>
            <a:r>
              <a:rPr lang="fa-IR" sz="4000" dirty="0">
                <a:cs typeface="B Titr" pitchFamily="2" charset="-78"/>
              </a:rPr>
              <a:t>درجات قوای ادویه</a:t>
            </a:r>
            <a:endParaRPr lang="en-US" sz="4000" dirty="0">
              <a:cs typeface="B Titr" pitchFamily="2" charset="-78"/>
            </a:endParaRPr>
          </a:p>
        </p:txBody>
      </p:sp>
      <p:sp>
        <p:nvSpPr>
          <p:cNvPr id="3" name="Content Placeholder 2"/>
          <p:cNvSpPr>
            <a:spLocks noGrp="1"/>
          </p:cNvSpPr>
          <p:nvPr>
            <p:ph idx="1"/>
          </p:nvPr>
        </p:nvSpPr>
        <p:spPr>
          <a:xfrm>
            <a:off x="609600" y="2405574"/>
            <a:ext cx="10972800" cy="4452425"/>
          </a:xfrm>
        </p:spPr>
        <p:txBody>
          <a:bodyPr rtlCol="0">
            <a:normAutofit/>
          </a:bodyPr>
          <a:lstStyle/>
          <a:p>
            <a:pPr algn="just" rtl="1" fontAlgn="auto">
              <a:lnSpc>
                <a:spcPct val="150000"/>
              </a:lnSpc>
              <a:spcAft>
                <a:spcPts val="0"/>
              </a:spcAft>
              <a:buFont typeface="Arial" pitchFamily="34" charset="0"/>
              <a:buChar char="•"/>
              <a:defRPr/>
            </a:pPr>
            <a:r>
              <a:rPr lang="fa-IR" dirty="0">
                <a:cs typeface="B Mitra" pitchFamily="2" charset="-78"/>
              </a:rPr>
              <a:t>درجه سوم: به سر حد ضرر و فساد و نقصان و اختلال رسد ولکن مهلک نباشد.</a:t>
            </a:r>
          </a:p>
          <a:p>
            <a:pPr marL="0" indent="0" algn="just" rtl="1" fontAlgn="auto">
              <a:lnSpc>
                <a:spcPct val="150000"/>
              </a:lnSpc>
              <a:spcAft>
                <a:spcPts val="0"/>
              </a:spcAft>
              <a:buFont typeface="Arial" pitchFamily="34" charset="0"/>
              <a:buNone/>
              <a:defRPr/>
            </a:pPr>
            <a:r>
              <a:rPr lang="fa-IR" dirty="0">
                <a:cs typeface="B Mitra" pitchFamily="2" charset="-78"/>
              </a:rPr>
              <a:t>مثال: زنجبیل، زنیان (نانخواه)، سیر، کافور</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603891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446520" y="967116"/>
            <a:ext cx="1375117" cy="1143000"/>
          </a:xfrm>
        </p:spPr>
        <p:txBody>
          <a:bodyPr>
            <a:normAutofit fontScale="90000"/>
          </a:bodyPr>
          <a:lstStyle/>
          <a:p>
            <a:r>
              <a:rPr lang="fa-IR" dirty="0">
                <a:cs typeface="B Titr" pitchFamily="2" charset="-78"/>
              </a:rPr>
              <a:t>مقدمه</a:t>
            </a:r>
            <a:endParaRPr lang="en-US" dirty="0">
              <a:cs typeface="B Titr" pitchFamily="2" charset="-78"/>
            </a:endParaRPr>
          </a:p>
        </p:txBody>
      </p:sp>
      <p:sp>
        <p:nvSpPr>
          <p:cNvPr id="3" name="Content Placeholder 2"/>
          <p:cNvSpPr>
            <a:spLocks noGrp="1"/>
          </p:cNvSpPr>
          <p:nvPr>
            <p:ph idx="1"/>
          </p:nvPr>
        </p:nvSpPr>
        <p:spPr>
          <a:xfrm>
            <a:off x="3742006" y="2461846"/>
            <a:ext cx="7738794" cy="2715065"/>
          </a:xfrm>
        </p:spPr>
        <p:txBody>
          <a:bodyPr rtlCol="0">
            <a:normAutofit fontScale="77500" lnSpcReduction="20000"/>
          </a:bodyPr>
          <a:lstStyle/>
          <a:p>
            <a:pPr algn="just" rtl="1" fontAlgn="auto">
              <a:lnSpc>
                <a:spcPct val="150000"/>
              </a:lnSpc>
              <a:spcAft>
                <a:spcPts val="0"/>
              </a:spcAft>
              <a:buFont typeface="Wingdings" pitchFamily="2" charset="2"/>
              <a:buChar char="ü"/>
              <a:defRPr/>
            </a:pPr>
            <a:r>
              <a:rPr lang="fa-IR" dirty="0">
                <a:cs typeface="B Koodak" pitchFamily="2" charset="-78"/>
              </a:rPr>
              <a:t>مواد معدنی غذائیت ندارند.</a:t>
            </a:r>
          </a:p>
          <a:p>
            <a:pPr algn="just" rtl="1" fontAlgn="auto">
              <a:lnSpc>
                <a:spcPct val="150000"/>
              </a:lnSpc>
              <a:spcAft>
                <a:spcPts val="0"/>
              </a:spcAft>
              <a:buFont typeface="Wingdings" pitchFamily="2" charset="2"/>
              <a:buChar char="ü"/>
              <a:defRPr/>
            </a:pPr>
            <a:r>
              <a:rPr lang="fa-IR" dirty="0">
                <a:cs typeface="B Koodak" pitchFamily="2" charset="-78"/>
              </a:rPr>
              <a:t>توجه به نام و شناسایی گیاهان دارویی در زمان های مختلف</a:t>
            </a:r>
          </a:p>
          <a:p>
            <a:pPr algn="just" rtl="1" fontAlgn="auto">
              <a:lnSpc>
                <a:spcPct val="150000"/>
              </a:lnSpc>
              <a:spcAft>
                <a:spcPts val="0"/>
              </a:spcAft>
              <a:buFont typeface="Wingdings" pitchFamily="2" charset="2"/>
              <a:buChar char="ü"/>
              <a:defRPr/>
            </a:pPr>
            <a:r>
              <a:rPr lang="fa-IR" dirty="0">
                <a:cs typeface="B Koodak" pitchFamily="2" charset="-78"/>
              </a:rPr>
              <a:t>توجه به معنی هر واحد وزنی در زمان خود</a:t>
            </a:r>
          </a:p>
          <a:p>
            <a:pPr algn="just" rtl="1" fontAlgn="auto">
              <a:lnSpc>
                <a:spcPct val="150000"/>
              </a:lnSpc>
              <a:spcAft>
                <a:spcPts val="0"/>
              </a:spcAft>
              <a:buFont typeface="Wingdings" pitchFamily="2" charset="2"/>
              <a:buChar char="ü"/>
              <a:defRPr/>
            </a:pPr>
            <a:r>
              <a:rPr lang="fa-IR" dirty="0">
                <a:cs typeface="B Koodak" pitchFamily="2" charset="-78"/>
              </a:rPr>
              <a:t>کتاب مخزن الادویه عقیلی خراسانی، تحفه حکیم مؤمن و الشامل از مهم ترین کتب در مورد مفردات است. </a:t>
            </a:r>
            <a:endParaRPr lang="en-US" dirty="0">
              <a:cs typeface="B Koodak"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08257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933700" y="1139483"/>
            <a:ext cx="8770571" cy="989578"/>
          </a:xfrm>
        </p:spPr>
        <p:txBody>
          <a:bodyPr/>
          <a:lstStyle/>
          <a:p>
            <a:pPr algn="ctr"/>
            <a:r>
              <a:rPr lang="fa-IR" sz="4000" dirty="0">
                <a:cs typeface="B Titr" pitchFamily="2" charset="-78"/>
              </a:rPr>
              <a:t>درجات قوای ادویه</a:t>
            </a:r>
            <a:endParaRPr lang="en-US" sz="4000" dirty="0">
              <a:cs typeface="B Titr" pitchFamily="2" charset="-78"/>
            </a:endParaRPr>
          </a:p>
        </p:txBody>
      </p:sp>
      <p:sp>
        <p:nvSpPr>
          <p:cNvPr id="3" name="Content Placeholder 2"/>
          <p:cNvSpPr>
            <a:spLocks noGrp="1"/>
          </p:cNvSpPr>
          <p:nvPr>
            <p:ph idx="1"/>
          </p:nvPr>
        </p:nvSpPr>
        <p:spPr>
          <a:xfrm>
            <a:off x="778412" y="2420815"/>
            <a:ext cx="10972800" cy="1813560"/>
          </a:xfrm>
        </p:spPr>
        <p:txBody>
          <a:bodyPr rtlCol="0">
            <a:normAutofit fontScale="85000" lnSpcReduction="20000"/>
          </a:bodyPr>
          <a:lstStyle/>
          <a:p>
            <a:pPr algn="just" rtl="1" fontAlgn="auto">
              <a:lnSpc>
                <a:spcPct val="150000"/>
              </a:lnSpc>
              <a:spcAft>
                <a:spcPts val="0"/>
              </a:spcAft>
              <a:buFont typeface="Arial" pitchFamily="34" charset="0"/>
              <a:buChar char="•"/>
              <a:defRPr/>
            </a:pPr>
            <a:r>
              <a:rPr lang="fa-IR" dirty="0">
                <a:cs typeface="B Mitra" pitchFamily="2" charset="-78"/>
              </a:rPr>
              <a:t>درجه چهارم: ضرر بسیار و عظیم در ارواح و قوی نماید و به سر حد هلاکت رساند و مهلک باشد.</a:t>
            </a:r>
          </a:p>
          <a:p>
            <a:pPr marL="0" indent="0" algn="just" rtl="1" fontAlgn="auto">
              <a:lnSpc>
                <a:spcPct val="150000"/>
              </a:lnSpc>
              <a:spcAft>
                <a:spcPts val="0"/>
              </a:spcAft>
              <a:buFont typeface="Arial" pitchFamily="34" charset="0"/>
              <a:buNone/>
              <a:defRPr/>
            </a:pPr>
            <a:r>
              <a:rPr lang="fa-IR" dirty="0">
                <a:cs typeface="B Mitra" pitchFamily="2" charset="-78"/>
              </a:rPr>
              <a:t>مثال: زرنیخ، مار افعی کوهستانی ، افیون (خشخاش)</a:t>
            </a:r>
          </a:p>
          <a:p>
            <a:pPr marL="0" indent="0" algn="just" rtl="1" fontAlgn="auto">
              <a:lnSpc>
                <a:spcPct val="150000"/>
              </a:lnSpc>
              <a:spcAft>
                <a:spcPts val="0"/>
              </a:spcAft>
              <a:buFont typeface="Arial" pitchFamily="34" charset="0"/>
              <a:buNone/>
              <a:defRPr/>
            </a:pPr>
            <a:r>
              <a:rPr lang="fa-IR" dirty="0">
                <a:solidFill>
                  <a:srgbClr val="FFFF00"/>
                </a:solidFill>
                <a:cs typeface="B Koodak" panose="00000700000000000000" pitchFamily="2" charset="-78"/>
              </a:rPr>
              <a:t>.</a:t>
            </a:r>
            <a:endParaRPr lang="en-US" dirty="0">
              <a:solidFill>
                <a:srgbClr val="FFFF00"/>
              </a:solidFill>
              <a:cs typeface="B Koodak"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66207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5283006" y="1190171"/>
            <a:ext cx="3309452" cy="938890"/>
          </a:xfrm>
        </p:spPr>
        <p:txBody>
          <a:bodyPr>
            <a:normAutofit fontScale="90000"/>
          </a:bodyPr>
          <a:lstStyle/>
          <a:p>
            <a:pPr algn="ctr"/>
            <a:r>
              <a:rPr lang="fa-IR" sz="4000" dirty="0">
                <a:cs typeface="B Titr" pitchFamily="2" charset="-78"/>
              </a:rPr>
              <a:t>درجات قوای ادویه</a:t>
            </a:r>
            <a:endParaRPr lang="en-US" sz="4000" dirty="0">
              <a:cs typeface="B Titr" pitchFamily="2" charset="-78"/>
            </a:endParaRPr>
          </a:p>
        </p:txBody>
      </p:sp>
      <p:sp>
        <p:nvSpPr>
          <p:cNvPr id="3" name="Content Placeholder 2"/>
          <p:cNvSpPr>
            <a:spLocks noGrp="1"/>
          </p:cNvSpPr>
          <p:nvPr>
            <p:ph idx="1"/>
          </p:nvPr>
        </p:nvSpPr>
        <p:spPr>
          <a:xfrm>
            <a:off x="525194" y="2345788"/>
            <a:ext cx="10972800" cy="2591972"/>
          </a:xfrm>
        </p:spPr>
        <p:txBody>
          <a:bodyPr/>
          <a:lstStyle/>
          <a:p>
            <a:pPr algn="r" rtl="1"/>
            <a:r>
              <a:rPr lang="fa-IR" dirty="0">
                <a:cs typeface="B Mitra" pitchFamily="2" charset="-78"/>
              </a:rPr>
              <a:t> داروهای درجه سه و درجه چهار باید با احتیاط مصرف شوند.</a:t>
            </a:r>
          </a:p>
          <a:p>
            <a:pPr algn="r" rtl="1"/>
            <a:r>
              <a:rPr lang="fa-IR" dirty="0">
                <a:cs typeface="B Mitra" pitchFamily="2" charset="-78"/>
              </a:rPr>
              <a:t> داروهای درجه سه و چهار معمولاً همراه با مصلح استفاده می شوند و باید رعایت شود.</a:t>
            </a:r>
          </a:p>
          <a:p>
            <a:pPr algn="r" rtl="1"/>
            <a:r>
              <a:rPr lang="fa-IR" dirty="0">
                <a:cs typeface="B Mitra" pitchFamily="2" charset="-78"/>
              </a:rPr>
              <a:t> گرما در درجات سه و چهار با خشکی همراه هستند.</a:t>
            </a:r>
          </a:p>
          <a:p>
            <a:pPr algn="r" rtl="1"/>
            <a:r>
              <a:rPr lang="fa-IR" dirty="0">
                <a:cs typeface="B Mitra" pitchFamily="2" charset="-78"/>
              </a:rPr>
              <a:t> هر درجه خود به 3 بخش اول، وسط و آخر تقسیم می شود. </a:t>
            </a:r>
          </a:p>
          <a:p>
            <a:pPr algn="r" rtl="1"/>
            <a:r>
              <a:rPr lang="fa-IR" dirty="0">
                <a:cs typeface="B Mitra" pitchFamily="2" charset="-78"/>
              </a:rPr>
              <a:t>ممکن است به دلایل مختلف در مورد درجات بین قول حکما اختلاف باشد.</a:t>
            </a:r>
            <a:endParaRPr lang="en-US" dirty="0">
              <a:cs typeface="B Mitra"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247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669458" y="1190171"/>
            <a:ext cx="8828536" cy="938890"/>
          </a:xfrm>
        </p:spPr>
        <p:txBody>
          <a:bodyPr>
            <a:normAutofit fontScale="90000"/>
          </a:bodyPr>
          <a:lstStyle/>
          <a:p>
            <a:pPr algn="ctr"/>
            <a:r>
              <a:rPr lang="fa-IR" sz="4000" dirty="0">
                <a:cs typeface="B Titr" pitchFamily="2" charset="-78"/>
              </a:rPr>
              <a:t>شرایط جمع آوری و تهیه و نگهداری داروهای مفرده</a:t>
            </a:r>
            <a:endParaRPr lang="en-US" sz="4000" dirty="0">
              <a:cs typeface="B Titr" pitchFamily="2" charset="-78"/>
            </a:endParaRPr>
          </a:p>
        </p:txBody>
      </p:sp>
      <p:sp>
        <p:nvSpPr>
          <p:cNvPr id="3" name="Content Placeholder 2"/>
          <p:cNvSpPr>
            <a:spLocks noGrp="1"/>
          </p:cNvSpPr>
          <p:nvPr>
            <p:ph idx="1"/>
          </p:nvPr>
        </p:nvSpPr>
        <p:spPr>
          <a:xfrm>
            <a:off x="525194" y="2345788"/>
            <a:ext cx="10972800" cy="2591972"/>
          </a:xfrm>
        </p:spPr>
        <p:txBody>
          <a:bodyPr>
            <a:normAutofit fontScale="92500"/>
          </a:bodyPr>
          <a:lstStyle/>
          <a:p>
            <a:pPr algn="r" rtl="1"/>
            <a:r>
              <a:rPr lang="fa-IR" dirty="0">
                <a:cs typeface="B Mitra" pitchFamily="2" charset="-78"/>
              </a:rPr>
              <a:t> داروهای قوی و مشهور هرجا، در آن زمان و فصل و نهایت نشو و نضج اخذ شود.</a:t>
            </a:r>
          </a:p>
          <a:p>
            <a:pPr algn="r" rtl="1"/>
            <a:r>
              <a:rPr lang="fa-IR" dirty="0">
                <a:cs typeface="B Mitra" pitchFamily="2" charset="-78"/>
              </a:rPr>
              <a:t>معالجه با ادویه ی مخصوص شهر</a:t>
            </a:r>
          </a:p>
          <a:p>
            <a:pPr algn="r" rtl="1"/>
            <a:r>
              <a:rPr lang="fa-IR" dirty="0">
                <a:cs typeface="B Mitra" pitchFamily="2" charset="-78"/>
              </a:rPr>
              <a:t>برگ: پیش از افتادن از درخت و پژمردگی، خشک کردن در سایه مگر این که ضعیف نشود.</a:t>
            </a:r>
          </a:p>
          <a:p>
            <a:pPr algn="r" rtl="1"/>
            <a:r>
              <a:rPr lang="fa-IR" dirty="0">
                <a:cs typeface="B Mitra" pitchFamily="2" charset="-78"/>
              </a:rPr>
              <a:t>شکوفه های گل سرخ: خوشبوتر، شکفته تر مگر گل سرخ</a:t>
            </a:r>
          </a:p>
          <a:p>
            <a:pPr algn="r" rtl="1"/>
            <a:r>
              <a:rPr lang="fa-IR" dirty="0">
                <a:cs typeface="B Mitra" pitchFamily="2" charset="-78"/>
              </a:rPr>
              <a:t>صمغ: هنگام ریختن شکوفه، اول روز قبل طلوع و آخر روز بعد غروب، هوا صاف و معتدل، پیش از خشک شدن</a:t>
            </a:r>
            <a:endParaRPr lang="en-US" dirty="0">
              <a:cs typeface="B Mitra"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76414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3002280" y="777240"/>
            <a:ext cx="7787640" cy="1143000"/>
          </a:xfrm>
        </p:spPr>
        <p:txBody>
          <a:bodyPr/>
          <a:lstStyle/>
          <a:p>
            <a:pPr eaLnBrk="1" hangingPunct="1"/>
            <a:r>
              <a:rPr lang="fa-IR" altLang="en-US" sz="4000" dirty="0">
                <a:cs typeface="B Titr" panose="00000700000000000000" pitchFamily="2" charset="-78"/>
              </a:rPr>
              <a:t>برخی اصطلاحات رایج در داروسازی</a:t>
            </a:r>
            <a:endParaRPr lang="en-US" altLang="en-US" sz="4000" dirty="0">
              <a:cs typeface="B Titr" panose="00000700000000000000" pitchFamily="2" charset="-78"/>
            </a:endParaRPr>
          </a:p>
        </p:txBody>
      </p:sp>
      <p:sp>
        <p:nvSpPr>
          <p:cNvPr id="3" name="Content Placeholder 2"/>
          <p:cNvSpPr>
            <a:spLocks noGrp="1"/>
          </p:cNvSpPr>
          <p:nvPr>
            <p:ph idx="1"/>
          </p:nvPr>
        </p:nvSpPr>
        <p:spPr>
          <a:xfrm>
            <a:off x="2219632" y="2256503"/>
            <a:ext cx="8229600" cy="4350774"/>
          </a:xfrm>
        </p:spPr>
        <p:txBody>
          <a:bodyPr>
            <a:normAutofit fontScale="92500" lnSpcReduction="20000"/>
          </a:bodyPr>
          <a:lstStyle/>
          <a:p>
            <a:pPr algn="just" rtl="1" eaLnBrk="1" hangingPunct="1">
              <a:buFont typeface="Wingdings" panose="05000000000000000000" pitchFamily="2" charset="2"/>
              <a:buChar char="Ø"/>
            </a:pPr>
            <a:r>
              <a:rPr lang="fa-IR" altLang="en-US" sz="2800" i="1" dirty="0">
                <a:cs typeface="B Mitra" panose="00000400000000000000" pitchFamily="2" charset="-78"/>
              </a:rPr>
              <a:t>مبدرق</a:t>
            </a:r>
            <a:r>
              <a:rPr lang="fa-IR" altLang="en-US" sz="2800" dirty="0">
                <a:cs typeface="B Mitra" panose="00000400000000000000" pitchFamily="2" charset="-78"/>
              </a:rPr>
              <a:t>: آنچه دارو را زود به جایگاه رساند.</a:t>
            </a:r>
          </a:p>
          <a:p>
            <a:pPr algn="just" rtl="1" eaLnBrk="1" hangingPunct="1">
              <a:buFont typeface="Wingdings" panose="05000000000000000000" pitchFamily="2" charset="2"/>
              <a:buChar char="Ø"/>
            </a:pPr>
            <a:r>
              <a:rPr lang="fa-IR" altLang="en-US" sz="2800" i="1" dirty="0">
                <a:cs typeface="B Mitra" panose="00000400000000000000" pitchFamily="2" charset="-78"/>
              </a:rPr>
              <a:t>مصلح</a:t>
            </a:r>
            <a:r>
              <a:rPr lang="fa-IR" altLang="en-US" sz="2800" dirty="0">
                <a:cs typeface="B Mitra" panose="00000400000000000000" pitchFamily="2" charset="-78"/>
              </a:rPr>
              <a:t>: دوایی را نامند که اصلاح حال مأکول و مشروب نماید، بخاطر رفع ضرر، معاونت فعل، حفظ قوت، کسر حدت یا بدرقه به اعضای ضیقه ی بعیده.</a:t>
            </a:r>
          </a:p>
          <a:p>
            <a:pPr algn="just" rtl="1" eaLnBrk="1" hangingPunct="1">
              <a:buFont typeface="Wingdings" panose="05000000000000000000" pitchFamily="2" charset="2"/>
              <a:buChar char="Ø"/>
            </a:pPr>
            <a:r>
              <a:rPr lang="fa-IR" altLang="en-US" sz="2800" dirty="0">
                <a:cs typeface="B Mitra" panose="00000400000000000000" pitchFamily="2" charset="-78"/>
              </a:rPr>
              <a:t> </a:t>
            </a:r>
            <a:r>
              <a:rPr lang="fa-IR" altLang="en-US" sz="2800" i="1" dirty="0">
                <a:cs typeface="B Mitra" panose="00000400000000000000" pitchFamily="2" charset="-78"/>
              </a:rPr>
              <a:t>بدل</a:t>
            </a:r>
            <a:r>
              <a:rPr lang="fa-IR" altLang="en-US" sz="2800" dirty="0">
                <a:cs typeface="B Mitra" panose="00000400000000000000" pitchFamily="2" charset="-78"/>
              </a:rPr>
              <a:t>: دارویی که می تواند جایگزین داروی دیگر شود.</a:t>
            </a:r>
          </a:p>
          <a:p>
            <a:pPr algn="just" rtl="1" eaLnBrk="1" hangingPunct="1">
              <a:buFont typeface="Wingdings" panose="05000000000000000000" pitchFamily="2" charset="2"/>
              <a:buChar char="Ø"/>
            </a:pPr>
            <a:r>
              <a:rPr lang="fa-IR" altLang="en-US" sz="2800" dirty="0">
                <a:cs typeface="B Mitra" panose="00000400000000000000" pitchFamily="2" charset="-78"/>
              </a:rPr>
              <a:t> </a:t>
            </a:r>
            <a:r>
              <a:rPr lang="fa-IR" altLang="en-US" sz="2800" i="1" dirty="0">
                <a:cs typeface="B Mitra" panose="00000400000000000000" pitchFamily="2" charset="-78"/>
              </a:rPr>
              <a:t>نفاخ</a:t>
            </a:r>
            <a:r>
              <a:rPr lang="fa-IR" altLang="en-US" sz="2800" dirty="0">
                <a:cs typeface="B Mitra" panose="00000400000000000000" pitchFamily="2" charset="-78"/>
              </a:rPr>
              <a:t>: هر چه دارای رطوبت غریبی باشد که از حرارت بدنی به تحلیل نرود و به ریح استحاله یابد.</a:t>
            </a:r>
          </a:p>
          <a:p>
            <a:pPr algn="just" rtl="1" eaLnBrk="1" hangingPunct="1">
              <a:buFont typeface="Wingdings" panose="05000000000000000000" pitchFamily="2" charset="2"/>
              <a:buChar char="Ø"/>
            </a:pPr>
            <a:r>
              <a:rPr lang="fa-IR" altLang="en-US" sz="2800" dirty="0">
                <a:cs typeface="B Mitra" panose="00000400000000000000" pitchFamily="2" charset="-78"/>
              </a:rPr>
              <a:t> </a:t>
            </a:r>
            <a:r>
              <a:rPr lang="fa-IR" altLang="en-US" sz="2800" i="1" dirty="0">
                <a:cs typeface="B Mitra" panose="00000400000000000000" pitchFamily="2" charset="-78"/>
              </a:rPr>
              <a:t>مفرح</a:t>
            </a:r>
            <a:r>
              <a:rPr lang="fa-IR" altLang="en-US" sz="2800" dirty="0">
                <a:cs typeface="B Mitra" panose="00000400000000000000" pitchFamily="2" charset="-78"/>
              </a:rPr>
              <a:t>: فرح آورنده، دوایی که تعدیل مزاج و تلطیف اخلاط و روح حیوانی و نفسانی نماید و منبسط سازد آن ها را و میل دهد به سوی خارج و حزن را زایل سازد و دماغ را قوت بخشد و حواس را نیکو گرداند و ذهن را صاف و کسالت را دور سازد مانند شراب و سیب</a:t>
            </a:r>
          </a:p>
          <a:p>
            <a:pPr algn="just" rtl="1" eaLnBrk="1" hangingPunct="1">
              <a:buFont typeface="Wingdings" panose="05000000000000000000" pitchFamily="2" charset="2"/>
              <a:buChar char="Ø"/>
            </a:pPr>
            <a:r>
              <a:rPr lang="fa-IR" altLang="en-US" sz="2800" i="1" dirty="0">
                <a:cs typeface="B Mitra" panose="00000400000000000000" pitchFamily="2" charset="-78"/>
              </a:rPr>
              <a:t>منضج</a:t>
            </a:r>
            <a:r>
              <a:rPr lang="fa-IR" altLang="en-US" sz="2800" dirty="0">
                <a:cs typeface="B Mitra" panose="00000400000000000000" pitchFamily="2" charset="-78"/>
              </a:rPr>
              <a:t>: اعتدال دهنده قوام و اخلاط (رقیق به غلیظ و غلیظ به رقیق) و آماده کننده برای دفع مانند چای (منضج عام)</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BF21EE1B-9859-42A2-AF51-4B94889AA485}" type="slidenum">
              <a:rPr lang="en-US" altLang="en-US">
                <a:solidFill>
                  <a:srgbClr val="898989"/>
                </a:solidFill>
              </a:rPr>
              <a:pPr eaLnBrk="1" hangingPunct="1"/>
              <a:t>33</a:t>
            </a:fld>
            <a:endParaRPr lang="en-US" altLang="en-US">
              <a:solidFill>
                <a:srgbClr val="898989"/>
              </a:solidFill>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32600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389238"/>
            <a:ext cx="8382000" cy="4316361"/>
          </a:xfrm>
        </p:spPr>
        <p:txBody>
          <a:bodyPr rtlCol="0">
            <a:normAutofit fontScale="85000" lnSpcReduction="20000"/>
          </a:bodyPr>
          <a:lstStyle/>
          <a:p>
            <a:pPr marL="0" indent="0" algn="r" rtl="1">
              <a:buNone/>
              <a:defRPr/>
            </a:pPr>
            <a:r>
              <a:rPr lang="fa-IR" b="1" dirty="0">
                <a:cs typeface="B Mitra" pitchFamily="2" charset="-78"/>
              </a:rPr>
              <a:t>برخی افعال کیفیت گرم</a:t>
            </a:r>
          </a:p>
          <a:p>
            <a:pPr algn="r" rtl="1">
              <a:buFont typeface="Wingdings" pitchFamily="2" charset="2"/>
              <a:buChar char="Ø"/>
              <a:defRPr/>
            </a:pPr>
            <a:r>
              <a:rPr lang="fa-IR" dirty="0">
                <a:cs typeface="B Mitra" pitchFamily="2" charset="-78"/>
              </a:rPr>
              <a:t> </a:t>
            </a:r>
            <a:r>
              <a:rPr lang="fa-IR" i="1" dirty="0">
                <a:cs typeface="B Mitra" pitchFamily="2" charset="-78"/>
              </a:rPr>
              <a:t>مسخن</a:t>
            </a:r>
            <a:r>
              <a:rPr lang="fa-IR" dirty="0">
                <a:cs typeface="B Mitra" pitchFamily="2" charset="-78"/>
              </a:rPr>
              <a:t>: گرم کننده، مانند روغن گردو (گرم کننده بدن)، نارگیل (گرم کننده کلیه)</a:t>
            </a:r>
          </a:p>
          <a:p>
            <a:pPr algn="r" rtl="1">
              <a:buFont typeface="Wingdings" pitchFamily="2" charset="2"/>
              <a:buChar char="Ø"/>
              <a:defRPr/>
            </a:pPr>
            <a:r>
              <a:rPr lang="fa-IR" dirty="0">
                <a:cs typeface="B Mitra" pitchFamily="2" charset="-78"/>
              </a:rPr>
              <a:t> </a:t>
            </a:r>
            <a:r>
              <a:rPr lang="fa-IR" i="1" dirty="0">
                <a:cs typeface="B Mitra" pitchFamily="2" charset="-78"/>
              </a:rPr>
              <a:t>ملطف</a:t>
            </a:r>
            <a:r>
              <a:rPr lang="fa-IR" dirty="0">
                <a:cs typeface="B Mitra" pitchFamily="2" charset="-78"/>
              </a:rPr>
              <a:t>: لطیف کننده، مانند بابونه</a:t>
            </a:r>
          </a:p>
          <a:p>
            <a:pPr algn="r" rtl="1">
              <a:buFont typeface="Wingdings" pitchFamily="2" charset="2"/>
              <a:buChar char="Ø"/>
              <a:defRPr/>
            </a:pPr>
            <a:r>
              <a:rPr lang="fa-IR" dirty="0">
                <a:cs typeface="B Mitra" pitchFamily="2" charset="-78"/>
              </a:rPr>
              <a:t> </a:t>
            </a:r>
            <a:r>
              <a:rPr lang="fa-IR" i="1" dirty="0">
                <a:cs typeface="B Mitra" pitchFamily="2" charset="-78"/>
              </a:rPr>
              <a:t>محلل</a:t>
            </a:r>
            <a:r>
              <a:rPr lang="fa-IR" dirty="0">
                <a:cs typeface="B Mitra" pitchFamily="2" charset="-78"/>
              </a:rPr>
              <a:t>: به تحلیل برنده، مانند مویزک عسلی (محلل اورام خفیف تجمع ماده)</a:t>
            </a:r>
          </a:p>
          <a:p>
            <a:pPr algn="r" rtl="1">
              <a:buFont typeface="Wingdings" pitchFamily="2" charset="2"/>
              <a:buChar char="Ø"/>
              <a:defRPr/>
            </a:pPr>
            <a:r>
              <a:rPr lang="fa-IR" dirty="0">
                <a:cs typeface="B Mitra" pitchFamily="2" charset="-78"/>
              </a:rPr>
              <a:t> </a:t>
            </a:r>
            <a:r>
              <a:rPr lang="fa-IR" i="1" dirty="0">
                <a:cs typeface="B Mitra" pitchFamily="2" charset="-78"/>
              </a:rPr>
              <a:t>جالی</a:t>
            </a:r>
            <a:r>
              <a:rPr lang="fa-IR" dirty="0">
                <a:cs typeface="B Mitra" pitchFamily="2" charset="-78"/>
              </a:rPr>
              <a:t>: پاک کننده مانند بادام تلخ (جالی و رسوب زدا)</a:t>
            </a:r>
          </a:p>
          <a:p>
            <a:pPr algn="r" rtl="1">
              <a:buFont typeface="Wingdings" pitchFamily="2" charset="2"/>
              <a:buChar char="Ø"/>
              <a:defRPr/>
            </a:pPr>
            <a:r>
              <a:rPr lang="fa-IR" dirty="0">
                <a:cs typeface="B Mitra" pitchFamily="2" charset="-78"/>
              </a:rPr>
              <a:t> </a:t>
            </a:r>
            <a:r>
              <a:rPr lang="fa-IR" i="1" dirty="0">
                <a:cs typeface="B Mitra" pitchFamily="2" charset="-78"/>
              </a:rPr>
              <a:t>مفتح</a:t>
            </a:r>
            <a:r>
              <a:rPr lang="fa-IR" dirty="0">
                <a:cs typeface="B Mitra" pitchFamily="2" charset="-78"/>
              </a:rPr>
              <a:t>: گشاینده سدود، قوی تر از جالی ها مانند گز (اثل) (مفتح سدد کلیه و رحم)</a:t>
            </a:r>
          </a:p>
          <a:p>
            <a:pPr algn="r" rtl="1">
              <a:buFont typeface="Wingdings" pitchFamily="2" charset="2"/>
              <a:buChar char="Ø"/>
              <a:defRPr/>
            </a:pPr>
            <a:r>
              <a:rPr lang="fa-IR" dirty="0">
                <a:cs typeface="B Mitra" pitchFamily="2" charset="-78"/>
              </a:rPr>
              <a:t> </a:t>
            </a:r>
            <a:r>
              <a:rPr lang="fa-IR" i="1" dirty="0">
                <a:cs typeface="B Mitra" pitchFamily="2" charset="-78"/>
              </a:rPr>
              <a:t>مرخی</a:t>
            </a:r>
            <a:r>
              <a:rPr lang="fa-IR" dirty="0">
                <a:cs typeface="B Mitra" pitchFamily="2" charset="-78"/>
              </a:rPr>
              <a:t>: سست کننده (نرم کننده مسام فشرده) مانند ضماد بزر کتان</a:t>
            </a:r>
          </a:p>
          <a:p>
            <a:pPr algn="r" rtl="1">
              <a:buFont typeface="Wingdings" pitchFamily="2" charset="2"/>
              <a:buChar char="Ø"/>
              <a:defRPr/>
            </a:pPr>
            <a:r>
              <a:rPr lang="fa-IR" i="1" dirty="0">
                <a:cs typeface="B Mitra" pitchFamily="2" charset="-78"/>
              </a:rPr>
              <a:t>کاسر الریاح</a:t>
            </a:r>
            <a:r>
              <a:rPr lang="fa-IR" dirty="0">
                <a:cs typeface="B Mitra" pitchFamily="2" charset="-78"/>
              </a:rPr>
              <a:t>: شکننده و دفع کننده ریاح مانند خولنجان </a:t>
            </a:r>
          </a:p>
          <a:p>
            <a:pPr algn="r" rtl="1">
              <a:buFont typeface="Wingdings" pitchFamily="2" charset="2"/>
              <a:buChar char="Ø"/>
              <a:defRPr/>
            </a:pPr>
            <a:r>
              <a:rPr lang="fa-IR" dirty="0">
                <a:cs typeface="B Mitra" pitchFamily="2" charset="-78"/>
              </a:rPr>
              <a:t> </a:t>
            </a:r>
            <a:r>
              <a:rPr lang="fa-IR" i="1" dirty="0">
                <a:cs typeface="B Mitra" pitchFamily="2" charset="-78"/>
              </a:rPr>
              <a:t>مقی ء</a:t>
            </a:r>
            <a:r>
              <a:rPr lang="fa-IR" dirty="0">
                <a:cs typeface="B Mitra" pitchFamily="2" charset="-78"/>
              </a:rPr>
              <a:t>: قی آور مانند تخم ترب</a:t>
            </a:r>
          </a:p>
          <a:p>
            <a:pPr algn="r" rtl="1">
              <a:buFont typeface="Wingdings" pitchFamily="2" charset="2"/>
              <a:buChar char="Ø"/>
              <a:defRPr/>
            </a:pPr>
            <a:r>
              <a:rPr lang="fa-IR" dirty="0">
                <a:cs typeface="B Mitra" pitchFamily="2" charset="-78"/>
              </a:rPr>
              <a:t> جاذب: کشنده به طرف خود یا به سمت بدن (کشنده فضولات) مانند گوشت فضولات</a:t>
            </a:r>
          </a:p>
          <a:p>
            <a:pPr algn="r" rtl="1">
              <a:buFont typeface="Wingdings" pitchFamily="2" charset="2"/>
              <a:buChar char="Ø"/>
              <a:defRPr/>
            </a:pPr>
            <a:r>
              <a:rPr lang="fa-IR" dirty="0">
                <a:cs typeface="B Mitra" pitchFamily="2" charset="-78"/>
              </a:rPr>
              <a:t> مفتت: شکننده و خردکننده سنگ ریزه</a:t>
            </a:r>
          </a:p>
          <a:p>
            <a:pPr marL="0" indent="0" algn="r" rtl="1">
              <a:buNone/>
              <a:defRPr/>
            </a:pPr>
            <a:endParaRPr lang="en-US" dirty="0">
              <a:cs typeface="B Mitra"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5D720D93-FDF9-45B8-BDDA-FB8497A3AD89}" type="slidenum">
              <a:rPr lang="en-US" altLang="en-US">
                <a:solidFill>
                  <a:srgbClr val="898989"/>
                </a:solidFill>
              </a:rPr>
              <a:pPr eaLnBrk="1" hangingPunct="1"/>
              <a:t>34</a:t>
            </a:fld>
            <a:endParaRPr lang="en-US" altLang="en-US">
              <a:solidFill>
                <a:srgbClr val="898989"/>
              </a:solidFill>
            </a:endParaRPr>
          </a:p>
        </p:txBody>
      </p:sp>
      <p:sp>
        <p:nvSpPr>
          <p:cNvPr id="52228" name="Title 1"/>
          <p:cNvSpPr>
            <a:spLocks noGrp="1"/>
          </p:cNvSpPr>
          <p:nvPr>
            <p:ph type="title"/>
          </p:nvPr>
        </p:nvSpPr>
        <p:spPr/>
        <p:txBody>
          <a:bodyPr/>
          <a:lstStyle/>
          <a:p>
            <a:pPr eaLnBrk="1" hangingPunct="1"/>
            <a:r>
              <a:rPr lang="fa-IR" altLang="en-US" sz="4000">
                <a:cs typeface="B Titr" panose="00000700000000000000" pitchFamily="2" charset="-78"/>
              </a:rPr>
              <a:t>برخی اصطلاحات رایج در داروسازی</a:t>
            </a:r>
            <a:endParaRPr lang="en-US" altLang="en-US" sz="4000">
              <a:cs typeface="B Titr" panose="00000700000000000000" pitchFamily="2" charset="-78"/>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4280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3">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8" dur="500"/>
                                        <p:tgtEl>
                                          <p:spTgt spid="3">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65" dur="500"/>
                                        <p:tgtEl>
                                          <p:spTgt spid="3">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71"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72" dur="500"/>
                                        <p:tgtEl>
                                          <p:spTgt spid="3">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78"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7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8181" y="2352368"/>
            <a:ext cx="8229600" cy="3733800"/>
          </a:xfrm>
        </p:spPr>
        <p:txBody>
          <a:bodyPr rtlCol="0">
            <a:normAutofit/>
          </a:bodyPr>
          <a:lstStyle/>
          <a:p>
            <a:pPr marL="0" indent="0" algn="r" rtl="1">
              <a:buNone/>
              <a:defRPr/>
            </a:pPr>
            <a:r>
              <a:rPr lang="fa-IR" b="1" dirty="0">
                <a:cs typeface="B Mitra" pitchFamily="2" charset="-78"/>
              </a:rPr>
              <a:t>برخی افعال کیفیت سرد</a:t>
            </a:r>
          </a:p>
          <a:p>
            <a:pPr algn="r" rtl="1">
              <a:buFont typeface="Wingdings" pitchFamily="2" charset="2"/>
              <a:buChar char="Ø"/>
              <a:defRPr/>
            </a:pPr>
            <a:r>
              <a:rPr lang="fa-IR" dirty="0">
                <a:cs typeface="B Mitra" pitchFamily="2" charset="-78"/>
              </a:rPr>
              <a:t> </a:t>
            </a:r>
            <a:r>
              <a:rPr lang="fa-IR" i="1" dirty="0">
                <a:cs typeface="B Mitra" pitchFamily="2" charset="-78"/>
              </a:rPr>
              <a:t>مبرد</a:t>
            </a:r>
            <a:r>
              <a:rPr lang="fa-IR" dirty="0">
                <a:cs typeface="B Mitra" pitchFamily="2" charset="-78"/>
              </a:rPr>
              <a:t>: سرد کننده مانند کافور</a:t>
            </a:r>
          </a:p>
          <a:p>
            <a:pPr algn="r" rtl="1">
              <a:buFont typeface="Wingdings" pitchFamily="2" charset="2"/>
              <a:buChar char="Ø"/>
              <a:defRPr/>
            </a:pPr>
            <a:r>
              <a:rPr lang="fa-IR" dirty="0">
                <a:cs typeface="B Mitra" pitchFamily="2" charset="-78"/>
              </a:rPr>
              <a:t> </a:t>
            </a:r>
            <a:r>
              <a:rPr lang="fa-IR" i="1" dirty="0">
                <a:cs typeface="B Mitra" pitchFamily="2" charset="-78"/>
              </a:rPr>
              <a:t>رادع</a:t>
            </a:r>
            <a:r>
              <a:rPr lang="fa-IR" dirty="0">
                <a:cs typeface="B Mitra" pitchFamily="2" charset="-78"/>
              </a:rPr>
              <a:t>: مانع و بازگرداننده مانند (تاج خروس در ابتدای اورام)</a:t>
            </a:r>
          </a:p>
          <a:p>
            <a:pPr algn="r" rtl="1">
              <a:buFont typeface="Wingdings" pitchFamily="2" charset="2"/>
              <a:buChar char="Ø"/>
              <a:defRPr/>
            </a:pPr>
            <a:r>
              <a:rPr lang="fa-IR" dirty="0">
                <a:cs typeface="B Mitra" pitchFamily="2" charset="-78"/>
              </a:rPr>
              <a:t> </a:t>
            </a:r>
            <a:r>
              <a:rPr lang="fa-IR" i="1" dirty="0">
                <a:cs typeface="B Mitra" pitchFamily="2" charset="-78"/>
              </a:rPr>
              <a:t>مخدر</a:t>
            </a:r>
            <a:r>
              <a:rPr lang="fa-IR" dirty="0">
                <a:cs typeface="B Mitra" pitchFamily="2" charset="-78"/>
              </a:rPr>
              <a:t>: بی حس کننده</a:t>
            </a:r>
          </a:p>
          <a:p>
            <a:pPr algn="r" rtl="1">
              <a:buFont typeface="Wingdings" pitchFamily="2" charset="2"/>
              <a:buChar char="Ø"/>
              <a:defRPr/>
            </a:pPr>
            <a:r>
              <a:rPr lang="fa-IR" dirty="0">
                <a:cs typeface="B Mitra" pitchFamily="2" charset="-78"/>
              </a:rPr>
              <a:t> مغلظ: ضد ملطف </a:t>
            </a:r>
          </a:p>
          <a:p>
            <a:pPr algn="r" rtl="1">
              <a:buFont typeface="Wingdings" pitchFamily="2" charset="2"/>
              <a:buChar char="Ø"/>
              <a:defRPr/>
            </a:pPr>
            <a:r>
              <a:rPr lang="fa-IR" dirty="0">
                <a:cs typeface="B Mitra" pitchFamily="2" charset="-78"/>
              </a:rPr>
              <a:t> مخدر: بی حس کننده، مانند افیون</a:t>
            </a:r>
            <a:endParaRPr lang="en-US" dirty="0">
              <a:cs typeface="B Mitra"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446F4F5E-7832-41B1-9C37-A1D7BB04C20E}" type="slidenum">
              <a:rPr lang="en-US" altLang="en-US">
                <a:solidFill>
                  <a:srgbClr val="898989"/>
                </a:solidFill>
              </a:rPr>
              <a:pPr eaLnBrk="1" hangingPunct="1"/>
              <a:t>35</a:t>
            </a:fld>
            <a:endParaRPr lang="en-US" altLang="en-US">
              <a:solidFill>
                <a:srgbClr val="898989"/>
              </a:solidFill>
            </a:endParaRPr>
          </a:p>
        </p:txBody>
      </p:sp>
      <p:sp>
        <p:nvSpPr>
          <p:cNvPr id="53252" name="Title 1"/>
          <p:cNvSpPr>
            <a:spLocks noGrp="1"/>
          </p:cNvSpPr>
          <p:nvPr>
            <p:ph type="title"/>
          </p:nvPr>
        </p:nvSpPr>
        <p:spPr/>
        <p:txBody>
          <a:bodyPr/>
          <a:lstStyle/>
          <a:p>
            <a:pPr eaLnBrk="1" hangingPunct="1"/>
            <a:r>
              <a:rPr lang="fa-IR" altLang="en-US" sz="4000">
                <a:cs typeface="B Titr" panose="00000700000000000000" pitchFamily="2" charset="-78"/>
              </a:rPr>
              <a:t>برخی اصطلاحات رایج در داروسازی</a:t>
            </a:r>
            <a:endParaRPr lang="en-US" altLang="en-US" sz="4000">
              <a:cs typeface="B Titr" panose="00000700000000000000" pitchFamily="2" charset="-78"/>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69985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7347" y="2438400"/>
            <a:ext cx="8229600" cy="4419600"/>
          </a:xfrm>
        </p:spPr>
        <p:txBody>
          <a:bodyPr rtlCol="0">
            <a:normAutofit/>
          </a:bodyPr>
          <a:lstStyle/>
          <a:p>
            <a:pPr marL="0" indent="0" algn="r" rtl="1">
              <a:buNone/>
              <a:defRPr/>
            </a:pPr>
            <a:r>
              <a:rPr lang="fa-IR" b="1" dirty="0">
                <a:cs typeface="B Nazanin" pitchFamily="2" charset="-78"/>
              </a:rPr>
              <a:t>برخی افعال کیفیت رطوبت</a:t>
            </a:r>
          </a:p>
          <a:p>
            <a:pPr algn="r" rtl="1">
              <a:buFont typeface="Wingdings" pitchFamily="2" charset="2"/>
              <a:buChar char="Ø"/>
              <a:defRPr/>
            </a:pPr>
            <a:r>
              <a:rPr lang="fa-IR" dirty="0">
                <a:cs typeface="B Nazanin" pitchFamily="2" charset="-78"/>
              </a:rPr>
              <a:t> </a:t>
            </a:r>
            <a:r>
              <a:rPr lang="fa-IR" i="1" dirty="0">
                <a:cs typeface="B Nazanin" pitchFamily="2" charset="-78"/>
              </a:rPr>
              <a:t>مرطب</a:t>
            </a:r>
            <a:r>
              <a:rPr lang="fa-IR" dirty="0">
                <a:cs typeface="B Nazanin" pitchFamily="2" charset="-78"/>
              </a:rPr>
              <a:t>: رطوبت بخش مانند آب جو</a:t>
            </a:r>
          </a:p>
          <a:p>
            <a:pPr algn="r" rtl="1">
              <a:buFont typeface="Wingdings" pitchFamily="2" charset="2"/>
              <a:buChar char="Ø"/>
              <a:defRPr/>
            </a:pPr>
            <a:r>
              <a:rPr lang="fa-IR" dirty="0">
                <a:cs typeface="B Nazanin" pitchFamily="2" charset="-78"/>
              </a:rPr>
              <a:t> </a:t>
            </a:r>
            <a:r>
              <a:rPr lang="fa-IR" i="1" dirty="0">
                <a:cs typeface="B Nazanin" pitchFamily="2" charset="-78"/>
              </a:rPr>
              <a:t>منفخ</a:t>
            </a:r>
            <a:r>
              <a:rPr lang="fa-IR" dirty="0">
                <a:cs typeface="B Nazanin" pitchFamily="2" charset="-78"/>
              </a:rPr>
              <a:t>: نفخ آورنده مانند لوبیا</a:t>
            </a:r>
          </a:p>
          <a:p>
            <a:pPr algn="r" rtl="1">
              <a:buFont typeface="Wingdings" pitchFamily="2" charset="2"/>
              <a:buChar char="Ø"/>
              <a:defRPr/>
            </a:pPr>
            <a:r>
              <a:rPr lang="fa-IR" dirty="0">
                <a:cs typeface="B Nazanin" pitchFamily="2" charset="-78"/>
              </a:rPr>
              <a:t> </a:t>
            </a:r>
            <a:r>
              <a:rPr lang="fa-IR" i="1" dirty="0">
                <a:cs typeface="B Nazanin" pitchFamily="2" charset="-78"/>
              </a:rPr>
              <a:t>غسال</a:t>
            </a:r>
            <a:r>
              <a:rPr lang="fa-IR" dirty="0">
                <a:cs typeface="B Nazanin" pitchFamily="2" charset="-78"/>
              </a:rPr>
              <a:t>: شستشو دهنده مانند آب نیم گرم</a:t>
            </a:r>
          </a:p>
          <a:p>
            <a:pPr algn="r" rtl="1">
              <a:buFont typeface="Wingdings" pitchFamily="2" charset="2"/>
              <a:buChar char="Ø"/>
              <a:defRPr/>
            </a:pPr>
            <a:r>
              <a:rPr lang="fa-IR" dirty="0">
                <a:cs typeface="B Nazanin" pitchFamily="2" charset="-78"/>
              </a:rPr>
              <a:t> </a:t>
            </a:r>
            <a:r>
              <a:rPr lang="fa-IR" i="1" dirty="0">
                <a:cs typeface="B Nazanin" pitchFamily="2" charset="-78"/>
              </a:rPr>
              <a:t>مزلق</a:t>
            </a:r>
            <a:r>
              <a:rPr lang="fa-IR" dirty="0">
                <a:cs typeface="B Nazanin" pitchFamily="2" charset="-78"/>
              </a:rPr>
              <a:t>: لغزاننده فضولات و اخلاط مانند لعاب خطمی</a:t>
            </a:r>
          </a:p>
          <a:p>
            <a:pPr algn="r" rtl="1">
              <a:buFont typeface="Wingdings" pitchFamily="2" charset="2"/>
              <a:buChar char="Ø"/>
              <a:defRPr/>
            </a:pPr>
            <a:r>
              <a:rPr lang="fa-IR" i="1" dirty="0">
                <a:cs typeface="B Nazanin" pitchFamily="2" charset="-78"/>
              </a:rPr>
              <a:t>موسخ: </a:t>
            </a:r>
            <a:r>
              <a:rPr lang="fa-IR" dirty="0">
                <a:cs typeface="B Nazanin" pitchFamily="2" charset="-78"/>
              </a:rPr>
              <a:t>با ایجاد رطوبت بیشتر در زخم مانع ایجاد خشک شدن زخم می گردد. مانند موم روغن </a:t>
            </a:r>
            <a:endParaRPr lang="en-US" i="1" dirty="0">
              <a:cs typeface="B Nazanin"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BBCFF1E4-1D43-4555-BC3C-5E06649A178D}" type="slidenum">
              <a:rPr lang="en-US" altLang="en-US">
                <a:solidFill>
                  <a:srgbClr val="898989"/>
                </a:solidFill>
              </a:rPr>
              <a:pPr eaLnBrk="1" hangingPunct="1"/>
              <a:t>36</a:t>
            </a:fld>
            <a:endParaRPr lang="en-US" altLang="en-US">
              <a:solidFill>
                <a:srgbClr val="898989"/>
              </a:solidFill>
            </a:endParaRPr>
          </a:p>
        </p:txBody>
      </p:sp>
      <p:sp>
        <p:nvSpPr>
          <p:cNvPr id="54276" name="Title 1"/>
          <p:cNvSpPr>
            <a:spLocks noGrp="1"/>
          </p:cNvSpPr>
          <p:nvPr>
            <p:ph type="title"/>
          </p:nvPr>
        </p:nvSpPr>
        <p:spPr/>
        <p:txBody>
          <a:bodyPr/>
          <a:lstStyle/>
          <a:p>
            <a:pPr eaLnBrk="1" hangingPunct="1"/>
            <a:r>
              <a:rPr lang="fa-IR" altLang="en-US" sz="4000">
                <a:cs typeface="B Titr" panose="00000700000000000000" pitchFamily="2" charset="-78"/>
              </a:rPr>
              <a:t>برخی اصطلاحات رایج در داروسازی</a:t>
            </a:r>
            <a:endParaRPr lang="en-US" altLang="en-US" sz="4000">
              <a:cs typeface="B Titr" panose="00000700000000000000" pitchFamily="2" charset="-78"/>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65149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136" y="2308123"/>
            <a:ext cx="8229600" cy="3576483"/>
          </a:xfrm>
        </p:spPr>
        <p:txBody>
          <a:bodyPr rtlCol="0">
            <a:normAutofit fontScale="92500" lnSpcReduction="10000"/>
          </a:bodyPr>
          <a:lstStyle/>
          <a:p>
            <a:pPr marL="0" indent="0" algn="r" rtl="1">
              <a:buNone/>
              <a:defRPr/>
            </a:pPr>
            <a:r>
              <a:rPr lang="fa-IR" b="1" dirty="0">
                <a:cs typeface="B Nazanin" pitchFamily="2" charset="-78"/>
              </a:rPr>
              <a:t>برخی افعال کیفیت یبوست</a:t>
            </a:r>
          </a:p>
          <a:p>
            <a:pPr algn="r" rtl="1">
              <a:buFont typeface="Wingdings" pitchFamily="2" charset="2"/>
              <a:buChar char="Ø"/>
              <a:defRPr/>
            </a:pPr>
            <a:r>
              <a:rPr lang="fa-IR" dirty="0">
                <a:cs typeface="B Nazanin" pitchFamily="2" charset="-78"/>
              </a:rPr>
              <a:t> </a:t>
            </a:r>
            <a:r>
              <a:rPr lang="fa-IR" i="1" dirty="0">
                <a:cs typeface="B Nazanin" pitchFamily="2" charset="-78"/>
              </a:rPr>
              <a:t>مجفف</a:t>
            </a:r>
            <a:r>
              <a:rPr lang="fa-IR" dirty="0">
                <a:cs typeface="B Nazanin" pitchFamily="2" charset="-78"/>
              </a:rPr>
              <a:t>: خشک کننده مانند مرجان</a:t>
            </a:r>
          </a:p>
          <a:p>
            <a:pPr algn="r" rtl="1">
              <a:buFont typeface="Wingdings" pitchFamily="2" charset="2"/>
              <a:buChar char="Ø"/>
              <a:defRPr/>
            </a:pPr>
            <a:r>
              <a:rPr lang="fa-IR" dirty="0">
                <a:cs typeface="B Nazanin" pitchFamily="2" charset="-78"/>
              </a:rPr>
              <a:t> </a:t>
            </a:r>
            <a:r>
              <a:rPr lang="fa-IR" i="1" dirty="0">
                <a:cs typeface="B Nazanin" pitchFamily="2" charset="-78"/>
              </a:rPr>
              <a:t>قابض</a:t>
            </a:r>
            <a:r>
              <a:rPr lang="fa-IR" dirty="0">
                <a:cs typeface="B Nazanin" pitchFamily="2" charset="-78"/>
              </a:rPr>
              <a:t>: حابس مانند ابهل</a:t>
            </a:r>
          </a:p>
          <a:p>
            <a:pPr algn="r" rtl="1">
              <a:buFont typeface="Wingdings" pitchFamily="2" charset="2"/>
              <a:buChar char="Ø"/>
              <a:defRPr/>
            </a:pPr>
            <a:r>
              <a:rPr lang="fa-IR" dirty="0">
                <a:cs typeface="B Nazanin" pitchFamily="2" charset="-78"/>
              </a:rPr>
              <a:t> </a:t>
            </a:r>
            <a:r>
              <a:rPr lang="fa-IR" i="1" dirty="0">
                <a:cs typeface="B Nazanin" pitchFamily="2" charset="-78"/>
              </a:rPr>
              <a:t>عاصر</a:t>
            </a:r>
            <a:r>
              <a:rPr lang="fa-IR" dirty="0">
                <a:cs typeface="B Nazanin" pitchFamily="2" charset="-78"/>
              </a:rPr>
              <a:t>: فشارنده (خروج رطوبات رقیق) مانند ضماد هسته تمر هندی در دمل</a:t>
            </a:r>
          </a:p>
          <a:p>
            <a:pPr algn="r" rtl="1">
              <a:buFont typeface="Wingdings" pitchFamily="2" charset="2"/>
              <a:buChar char="Ø"/>
              <a:defRPr/>
            </a:pPr>
            <a:r>
              <a:rPr lang="fa-IR" dirty="0">
                <a:cs typeface="B Nazanin" pitchFamily="2" charset="-78"/>
              </a:rPr>
              <a:t> </a:t>
            </a:r>
            <a:r>
              <a:rPr lang="fa-IR" i="1" dirty="0">
                <a:cs typeface="B Nazanin" pitchFamily="2" charset="-78"/>
              </a:rPr>
              <a:t>مسدد</a:t>
            </a:r>
            <a:r>
              <a:rPr lang="fa-IR" dirty="0">
                <a:cs typeface="B Nazanin" pitchFamily="2" charset="-78"/>
              </a:rPr>
              <a:t>: تسدید کننده ناشی از کثافت یا لزوجت. مانند گوشت گاو</a:t>
            </a:r>
          </a:p>
          <a:p>
            <a:pPr algn="r" rtl="1">
              <a:buFont typeface="Wingdings" pitchFamily="2" charset="2"/>
              <a:buChar char="Ø"/>
              <a:defRPr/>
            </a:pPr>
            <a:r>
              <a:rPr lang="fa-IR" dirty="0">
                <a:cs typeface="B Nazanin" pitchFamily="2" charset="-78"/>
              </a:rPr>
              <a:t> </a:t>
            </a:r>
            <a:r>
              <a:rPr lang="fa-IR" i="1" dirty="0">
                <a:cs typeface="B Nazanin" pitchFamily="2" charset="-78"/>
              </a:rPr>
              <a:t>منبت اللحم</a:t>
            </a:r>
            <a:r>
              <a:rPr lang="fa-IR" dirty="0">
                <a:cs typeface="B Nazanin" pitchFamily="2" charset="-78"/>
              </a:rPr>
              <a:t>: رویاننده گوشت (رویاننده گوشت در محل زخم) مانند بیخ انجدان</a:t>
            </a:r>
          </a:p>
          <a:p>
            <a:pPr algn="r" rtl="1">
              <a:buFont typeface="Wingdings" pitchFamily="2" charset="2"/>
              <a:buChar char="Ø"/>
              <a:defRPr/>
            </a:pPr>
            <a:r>
              <a:rPr lang="fa-IR" dirty="0">
                <a:cs typeface="B Nazanin" pitchFamily="2" charset="-78"/>
              </a:rPr>
              <a:t> </a:t>
            </a:r>
            <a:r>
              <a:rPr lang="fa-IR" i="1" dirty="0">
                <a:cs typeface="B Nazanin" pitchFamily="2" charset="-78"/>
              </a:rPr>
              <a:t>خاتم</a:t>
            </a:r>
            <a:r>
              <a:rPr lang="fa-IR" dirty="0">
                <a:cs typeface="B Nazanin" pitchFamily="2" charset="-78"/>
              </a:rPr>
              <a:t>: ختم کننده (زخم را از آسیب های خارجی نگه می دارد)</a:t>
            </a:r>
            <a:endParaRPr lang="en-US" dirty="0">
              <a:cs typeface="B Nazanin"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D49C416F-4D0F-4BA4-97B8-7D1D3A6FEBA2}" type="slidenum">
              <a:rPr lang="en-US" altLang="en-US">
                <a:solidFill>
                  <a:srgbClr val="898989"/>
                </a:solidFill>
              </a:rPr>
              <a:pPr eaLnBrk="1" hangingPunct="1"/>
              <a:t>37</a:t>
            </a:fld>
            <a:endParaRPr lang="en-US" altLang="en-US">
              <a:solidFill>
                <a:srgbClr val="898989"/>
              </a:solidFill>
            </a:endParaRPr>
          </a:p>
        </p:txBody>
      </p:sp>
      <p:sp>
        <p:nvSpPr>
          <p:cNvPr id="55300" name="Title 1"/>
          <p:cNvSpPr>
            <a:spLocks noGrp="1"/>
          </p:cNvSpPr>
          <p:nvPr>
            <p:ph type="title"/>
          </p:nvPr>
        </p:nvSpPr>
        <p:spPr/>
        <p:txBody>
          <a:bodyPr/>
          <a:lstStyle/>
          <a:p>
            <a:pPr eaLnBrk="1" hangingPunct="1"/>
            <a:r>
              <a:rPr lang="fa-IR" altLang="en-US">
                <a:cs typeface="B Titr" panose="00000700000000000000" pitchFamily="2" charset="-78"/>
              </a:rPr>
              <a:t>برخی اصطلاحات رایج در داروسازی</a:t>
            </a:r>
            <a:endParaRPr lang="en-US" altLang="en-US">
              <a:cs typeface="B Titr" panose="00000700000000000000" pitchFamily="2" charset="-78"/>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560112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551470"/>
            <a:ext cx="8229600" cy="3215149"/>
          </a:xfrm>
        </p:spPr>
        <p:txBody>
          <a:bodyPr rtlCol="0">
            <a:normAutofit fontScale="92500" lnSpcReduction="10000"/>
          </a:bodyPr>
          <a:lstStyle/>
          <a:p>
            <a:pPr marL="0" indent="0" algn="r" rtl="1">
              <a:buNone/>
              <a:defRPr/>
            </a:pPr>
            <a:r>
              <a:rPr lang="fa-IR" b="1" dirty="0">
                <a:cs typeface="B Nazanin" pitchFamily="2" charset="-78"/>
              </a:rPr>
              <a:t>برخی شیوه های کاربرد دارو</a:t>
            </a:r>
          </a:p>
          <a:p>
            <a:pPr algn="r" rtl="1">
              <a:buFont typeface="Wingdings" pitchFamily="2" charset="2"/>
              <a:buChar char="Ø"/>
              <a:defRPr/>
            </a:pPr>
            <a:r>
              <a:rPr lang="fa-IR" dirty="0">
                <a:cs typeface="B Nazanin" pitchFamily="2" charset="-78"/>
              </a:rPr>
              <a:t> </a:t>
            </a:r>
            <a:r>
              <a:rPr lang="fa-IR" i="1" dirty="0">
                <a:cs typeface="B Nazanin" pitchFamily="2" charset="-78"/>
              </a:rPr>
              <a:t>طَبیخ</a:t>
            </a:r>
            <a:r>
              <a:rPr lang="fa-IR" dirty="0">
                <a:cs typeface="B Nazanin" pitchFamily="2" charset="-78"/>
              </a:rPr>
              <a:t>: جوشانده</a:t>
            </a:r>
          </a:p>
          <a:p>
            <a:pPr algn="r" rtl="1">
              <a:buFont typeface="Wingdings" pitchFamily="2" charset="2"/>
              <a:buChar char="Ø"/>
              <a:defRPr/>
            </a:pPr>
            <a:r>
              <a:rPr lang="fa-IR" i="1" dirty="0">
                <a:cs typeface="B Nazanin" pitchFamily="2" charset="-78"/>
              </a:rPr>
              <a:t>نَقوع و نقیع</a:t>
            </a:r>
            <a:r>
              <a:rPr lang="fa-IR" dirty="0">
                <a:cs typeface="B Nazanin" pitchFamily="2" charset="-78"/>
              </a:rPr>
              <a:t>: دوایی که خیسانده شده بدون جوش صاف نموده استعمال نمایند.</a:t>
            </a:r>
          </a:p>
          <a:p>
            <a:pPr algn="r" rtl="1">
              <a:buFont typeface="Wingdings" pitchFamily="2" charset="2"/>
              <a:buChar char="Ø"/>
              <a:defRPr/>
            </a:pPr>
            <a:r>
              <a:rPr lang="fa-IR" i="1" dirty="0">
                <a:cs typeface="B Nazanin" pitchFamily="2" charset="-78"/>
              </a:rPr>
              <a:t>انکباب</a:t>
            </a:r>
            <a:r>
              <a:rPr lang="fa-IR" dirty="0">
                <a:cs typeface="B Nazanin" pitchFamily="2" charset="-78"/>
              </a:rPr>
              <a:t>: نگهداشتن عضو در معرض بخار دوا که در مایع دیگری جوشانیده شود.</a:t>
            </a:r>
          </a:p>
          <a:p>
            <a:pPr algn="r" rtl="1">
              <a:buFont typeface="Wingdings" pitchFamily="2" charset="2"/>
              <a:buChar char="Ø"/>
              <a:defRPr/>
            </a:pPr>
            <a:r>
              <a:rPr lang="fa-IR" i="1" dirty="0">
                <a:cs typeface="B Nazanin" pitchFamily="2" charset="-78"/>
              </a:rPr>
              <a:t>بَخور</a:t>
            </a:r>
            <a:r>
              <a:rPr lang="fa-IR" dirty="0">
                <a:cs typeface="B Nazanin" pitchFamily="2" charset="-78"/>
              </a:rPr>
              <a:t>: دوایی است که از طریق سوزانیدن بو یا دود آن به بیمار رسانده شود. </a:t>
            </a:r>
          </a:p>
          <a:p>
            <a:pPr algn="r" rtl="1">
              <a:buFont typeface="Wingdings" pitchFamily="2" charset="2"/>
              <a:buChar char="Ø"/>
              <a:defRPr/>
            </a:pPr>
            <a:r>
              <a:rPr lang="fa-IR" i="1" dirty="0">
                <a:cs typeface="B Nazanin" pitchFamily="2" charset="-78"/>
              </a:rPr>
              <a:t>لخلخه</a:t>
            </a:r>
            <a:r>
              <a:rPr lang="fa-IR" dirty="0">
                <a:cs typeface="B Nazanin" pitchFamily="2" charset="-78"/>
              </a:rPr>
              <a:t>: دوایی که همراه با مایعی در ظرفی ریخته شده بر هم زده و بوی آن استشمام شود.</a:t>
            </a:r>
          </a:p>
          <a:p>
            <a:pPr algn="r" rtl="1">
              <a:buFont typeface="Wingdings" pitchFamily="2" charset="2"/>
              <a:buChar char="Ø"/>
              <a:defRPr/>
            </a:pPr>
            <a:endParaRPr lang="en-US" dirty="0">
              <a:cs typeface="B Nazanin" pitchFamily="2" charset="-78"/>
            </a:endParaRPr>
          </a:p>
        </p:txBody>
      </p:sp>
      <p:sp>
        <p:nvSpPr>
          <p:cNvPr id="56323" name="Title 1"/>
          <p:cNvSpPr>
            <a:spLocks noGrp="1"/>
          </p:cNvSpPr>
          <p:nvPr>
            <p:ph type="title"/>
          </p:nvPr>
        </p:nvSpPr>
        <p:spPr/>
        <p:txBody>
          <a:bodyPr/>
          <a:lstStyle/>
          <a:p>
            <a:pPr eaLnBrk="1" hangingPunct="1"/>
            <a:r>
              <a:rPr lang="fa-IR" altLang="en-US">
                <a:cs typeface="B Titr" panose="00000700000000000000" pitchFamily="2" charset="-78"/>
              </a:rPr>
              <a:t>برخی اصطلاحات رایج در داروسازی</a:t>
            </a:r>
            <a:endParaRPr lang="en-US" altLang="en-US">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54849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70760" y="2575560"/>
            <a:ext cx="8229600" cy="2819400"/>
          </a:xfrm>
        </p:spPr>
        <p:txBody>
          <a:bodyPr rtlCol="0">
            <a:normAutofit/>
          </a:bodyPr>
          <a:lstStyle/>
          <a:p>
            <a:pPr marL="0" indent="0" algn="r" rtl="1">
              <a:buNone/>
              <a:defRPr/>
            </a:pPr>
            <a:r>
              <a:rPr lang="fa-IR" b="1" dirty="0">
                <a:cs typeface="B Nazanin" pitchFamily="2" charset="-78"/>
              </a:rPr>
              <a:t>برخی شیوه های کاربرد دارو</a:t>
            </a:r>
          </a:p>
          <a:p>
            <a:pPr algn="r" rtl="1">
              <a:buFont typeface="Wingdings" pitchFamily="2" charset="2"/>
              <a:buChar char="Ø"/>
              <a:defRPr/>
            </a:pPr>
            <a:r>
              <a:rPr lang="fa-IR" dirty="0">
                <a:cs typeface="B Nazanin" pitchFamily="2" charset="-78"/>
              </a:rPr>
              <a:t> </a:t>
            </a:r>
            <a:r>
              <a:rPr lang="fa-IR" i="1" dirty="0">
                <a:cs typeface="B Nazanin" pitchFamily="2" charset="-78"/>
              </a:rPr>
              <a:t>مضمضه</a:t>
            </a:r>
            <a:r>
              <a:rPr lang="fa-IR" dirty="0">
                <a:cs typeface="B Nazanin" pitchFamily="2" charset="-78"/>
              </a:rPr>
              <a:t>: حرکت دادن دوای مایع در دهان (دهان شویه)</a:t>
            </a:r>
          </a:p>
          <a:p>
            <a:pPr algn="r" rtl="1">
              <a:buFont typeface="Wingdings" pitchFamily="2" charset="2"/>
              <a:buChar char="Ø"/>
              <a:defRPr/>
            </a:pPr>
            <a:r>
              <a:rPr lang="fa-IR" dirty="0">
                <a:cs typeface="B Nazanin" pitchFamily="2" charset="-78"/>
              </a:rPr>
              <a:t> </a:t>
            </a:r>
            <a:r>
              <a:rPr lang="fa-IR" i="1" dirty="0">
                <a:cs typeface="B Nazanin" pitchFamily="2" charset="-78"/>
              </a:rPr>
              <a:t>غرغره</a:t>
            </a:r>
            <a:r>
              <a:rPr lang="fa-IR" dirty="0">
                <a:cs typeface="B Nazanin" pitchFamily="2" charset="-78"/>
              </a:rPr>
              <a:t>: حرکت دادن دوای مایع در حلق</a:t>
            </a:r>
          </a:p>
          <a:p>
            <a:pPr algn="r" rtl="1">
              <a:buFont typeface="Wingdings" pitchFamily="2" charset="2"/>
              <a:buChar char="Ø"/>
              <a:defRPr/>
            </a:pPr>
            <a:r>
              <a:rPr lang="fa-IR" i="1" dirty="0">
                <a:cs typeface="B Nazanin" pitchFamily="2" charset="-78"/>
              </a:rPr>
              <a:t>استنشاق</a:t>
            </a:r>
            <a:r>
              <a:rPr lang="fa-IR" dirty="0">
                <a:cs typeface="B Nazanin" pitchFamily="2" charset="-78"/>
              </a:rPr>
              <a:t>: به بینی کشیدن مایع سیال و آبکی</a:t>
            </a:r>
          </a:p>
          <a:p>
            <a:pPr marL="0" indent="0" algn="r" rtl="1">
              <a:buNone/>
              <a:defRPr/>
            </a:pPr>
            <a:endParaRPr lang="en-US" dirty="0">
              <a:cs typeface="B Nazanin"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2C9468-2392-4514-AD76-DFCF3E9D9ADE}" type="slidenum">
              <a:rPr lang="en-US" altLang="en-US">
                <a:solidFill>
                  <a:srgbClr val="898989"/>
                </a:solidFill>
              </a:rPr>
              <a:pPr eaLnBrk="1" hangingPunct="1"/>
              <a:t>39</a:t>
            </a:fld>
            <a:endParaRPr lang="en-US" altLang="en-US">
              <a:solidFill>
                <a:srgbClr val="898989"/>
              </a:solidFill>
            </a:endParaRPr>
          </a:p>
        </p:txBody>
      </p:sp>
      <p:sp>
        <p:nvSpPr>
          <p:cNvPr id="57348" name="Title 1"/>
          <p:cNvSpPr>
            <a:spLocks noGrp="1"/>
          </p:cNvSpPr>
          <p:nvPr>
            <p:ph type="title"/>
          </p:nvPr>
        </p:nvSpPr>
        <p:spPr/>
        <p:txBody>
          <a:bodyPr/>
          <a:lstStyle/>
          <a:p>
            <a:pPr eaLnBrk="1" hangingPunct="1"/>
            <a:r>
              <a:rPr lang="fa-IR" altLang="en-US" sz="4000">
                <a:cs typeface="B Titr" panose="00000700000000000000" pitchFamily="2" charset="-78"/>
              </a:rPr>
              <a:t>برخی اصطلاحات رایج در داروسازی</a:t>
            </a:r>
            <a:endParaRPr lang="en-US" altLang="en-US" sz="4000">
              <a:cs typeface="B Titr" panose="00000700000000000000" pitchFamily="2" charset="-78"/>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428572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a:r>
              <a:rPr lang="fa-IR" sz="4000" dirty="0">
                <a:cs typeface="B Titr" pitchFamily="2" charset="-78"/>
              </a:rPr>
              <a:t>بررسی اثرات فارماکولوژیک داروها</a:t>
            </a:r>
            <a:endParaRPr lang="en-US" sz="4000" dirty="0">
              <a:cs typeface="B Titr" pitchFamily="2" charset="-78"/>
            </a:endParaRPr>
          </a:p>
        </p:txBody>
      </p:sp>
      <p:graphicFrame>
        <p:nvGraphicFramePr>
          <p:cNvPr id="9" name="Diagram 8"/>
          <p:cNvGraphicFramePr/>
          <p:nvPr/>
        </p:nvGraphicFramePr>
        <p:xfrm>
          <a:off x="914400" y="1295400"/>
          <a:ext cx="105664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p:cNvGraphicFramePr/>
          <p:nvPr>
            <p:extLst/>
          </p:nvPr>
        </p:nvGraphicFramePr>
        <p:xfrm>
          <a:off x="508000" y="1854200"/>
          <a:ext cx="11480800" cy="5003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extBox 1"/>
          <p:cNvSpPr txBox="1"/>
          <p:nvPr/>
        </p:nvSpPr>
        <p:spPr>
          <a:xfrm>
            <a:off x="756098" y="3277772"/>
            <a:ext cx="2336800" cy="830997"/>
          </a:xfrm>
          <a:prstGeom prst="rect">
            <a:avLst/>
          </a:prstGeom>
          <a:noFill/>
        </p:spPr>
        <p:txBody>
          <a:bodyPr wrap="square" rtlCol="0">
            <a:spAutoFit/>
          </a:bodyPr>
          <a:lstStyle/>
          <a:p>
            <a:pPr algn="ctr"/>
            <a:r>
              <a:rPr lang="fa-IR" sz="2400" b="1" dirty="0">
                <a:cs typeface="B Narenj" panose="00000300000000000000" pitchFamily="2" charset="-78"/>
              </a:rPr>
              <a:t>ابن سینا: کتاب دوم قانون</a:t>
            </a:r>
          </a:p>
          <a:p>
            <a:pPr algn="ctr"/>
            <a:r>
              <a:rPr lang="fa-IR" sz="2400" b="1" dirty="0">
                <a:cs typeface="B Narenj" panose="00000300000000000000" pitchFamily="2" charset="-78"/>
              </a:rPr>
              <a:t>عقیلی شیرازی: مخزن الادویه</a:t>
            </a:r>
            <a:endParaRPr lang="en-US" sz="2400" b="1" dirty="0">
              <a:cs typeface="B Narenj" panose="00000300000000000000" pitchFamily="2" charset="-78"/>
            </a:endParaRPr>
          </a:p>
        </p:txBody>
      </p:sp>
      <p:pic>
        <p:nvPicPr>
          <p:cNvPr id="6" name="Picture 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32849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graphicEl>
                                              <a:dgm id="{0BC01AAE-B884-40B0-AEB7-E8F7EACDF504}"/>
                                            </p:graphicEl>
                                          </p:spTgt>
                                        </p:tgtEl>
                                        <p:attrNameLst>
                                          <p:attrName>style.visibility</p:attrName>
                                        </p:attrNameLst>
                                      </p:cBhvr>
                                      <p:to>
                                        <p:strVal val="visible"/>
                                      </p:to>
                                    </p:set>
                                    <p:anim calcmode="lin" valueType="num">
                                      <p:cBhvr>
                                        <p:cTn id="7" dur="1000" fill="hold"/>
                                        <p:tgtEl>
                                          <p:spTgt spid="11">
                                            <p:graphicEl>
                                              <a:dgm id="{0BC01AAE-B884-40B0-AEB7-E8F7EACDF504}"/>
                                            </p:graphicEl>
                                          </p:spTgt>
                                        </p:tgtEl>
                                        <p:attrNameLst>
                                          <p:attrName>ppt_w</p:attrName>
                                        </p:attrNameLst>
                                      </p:cBhvr>
                                      <p:tavLst>
                                        <p:tav tm="0">
                                          <p:val>
                                            <p:fltVal val="0"/>
                                          </p:val>
                                        </p:tav>
                                        <p:tav tm="100000">
                                          <p:val>
                                            <p:strVal val="#ppt_w"/>
                                          </p:val>
                                        </p:tav>
                                      </p:tavLst>
                                    </p:anim>
                                    <p:anim calcmode="lin" valueType="num">
                                      <p:cBhvr>
                                        <p:cTn id="8" dur="1000" fill="hold"/>
                                        <p:tgtEl>
                                          <p:spTgt spid="11">
                                            <p:graphicEl>
                                              <a:dgm id="{0BC01AAE-B884-40B0-AEB7-E8F7EACDF504}"/>
                                            </p:graphicEl>
                                          </p:spTgt>
                                        </p:tgtEl>
                                        <p:attrNameLst>
                                          <p:attrName>ppt_h</p:attrName>
                                        </p:attrNameLst>
                                      </p:cBhvr>
                                      <p:tavLst>
                                        <p:tav tm="0">
                                          <p:val>
                                            <p:fltVal val="0"/>
                                          </p:val>
                                        </p:tav>
                                        <p:tav tm="100000">
                                          <p:val>
                                            <p:strVal val="#ppt_h"/>
                                          </p:val>
                                        </p:tav>
                                      </p:tavLst>
                                    </p:anim>
                                    <p:animEffect transition="in" filter="fade">
                                      <p:cBhvr>
                                        <p:cTn id="9" dur="1000"/>
                                        <p:tgtEl>
                                          <p:spTgt spid="11">
                                            <p:graphicEl>
                                              <a:dgm id="{0BC01AAE-B884-40B0-AEB7-E8F7EACDF504}"/>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graphicEl>
                                              <a:dgm id="{CFBD8275-5AD2-42AD-82CC-3F40E1994448}"/>
                                            </p:graphicEl>
                                          </p:spTgt>
                                        </p:tgtEl>
                                        <p:attrNameLst>
                                          <p:attrName>style.visibility</p:attrName>
                                        </p:attrNameLst>
                                      </p:cBhvr>
                                      <p:to>
                                        <p:strVal val="visible"/>
                                      </p:to>
                                    </p:set>
                                    <p:anim calcmode="lin" valueType="num">
                                      <p:cBhvr>
                                        <p:cTn id="12" dur="1000" fill="hold"/>
                                        <p:tgtEl>
                                          <p:spTgt spid="11">
                                            <p:graphicEl>
                                              <a:dgm id="{CFBD8275-5AD2-42AD-82CC-3F40E1994448}"/>
                                            </p:graphicEl>
                                          </p:spTgt>
                                        </p:tgtEl>
                                        <p:attrNameLst>
                                          <p:attrName>ppt_w</p:attrName>
                                        </p:attrNameLst>
                                      </p:cBhvr>
                                      <p:tavLst>
                                        <p:tav tm="0">
                                          <p:val>
                                            <p:fltVal val="0"/>
                                          </p:val>
                                        </p:tav>
                                        <p:tav tm="100000">
                                          <p:val>
                                            <p:strVal val="#ppt_w"/>
                                          </p:val>
                                        </p:tav>
                                      </p:tavLst>
                                    </p:anim>
                                    <p:anim calcmode="lin" valueType="num">
                                      <p:cBhvr>
                                        <p:cTn id="13" dur="1000" fill="hold"/>
                                        <p:tgtEl>
                                          <p:spTgt spid="11">
                                            <p:graphicEl>
                                              <a:dgm id="{CFBD8275-5AD2-42AD-82CC-3F40E1994448}"/>
                                            </p:graphicEl>
                                          </p:spTgt>
                                        </p:tgtEl>
                                        <p:attrNameLst>
                                          <p:attrName>ppt_h</p:attrName>
                                        </p:attrNameLst>
                                      </p:cBhvr>
                                      <p:tavLst>
                                        <p:tav tm="0">
                                          <p:val>
                                            <p:fltVal val="0"/>
                                          </p:val>
                                        </p:tav>
                                        <p:tav tm="100000">
                                          <p:val>
                                            <p:strVal val="#ppt_h"/>
                                          </p:val>
                                        </p:tav>
                                      </p:tavLst>
                                    </p:anim>
                                    <p:animEffect transition="in" filter="fade">
                                      <p:cBhvr>
                                        <p:cTn id="14" dur="1000"/>
                                        <p:tgtEl>
                                          <p:spTgt spid="11">
                                            <p:graphicEl>
                                              <a:dgm id="{CFBD8275-5AD2-42AD-82CC-3F40E1994448}"/>
                                            </p:graphic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graphicEl>
                                              <a:dgm id="{BAA493B2-3223-4031-8FE5-4DE77D30CF44}"/>
                                            </p:graphicEl>
                                          </p:spTgt>
                                        </p:tgtEl>
                                        <p:attrNameLst>
                                          <p:attrName>style.visibility</p:attrName>
                                        </p:attrNameLst>
                                      </p:cBhvr>
                                      <p:to>
                                        <p:strVal val="visible"/>
                                      </p:to>
                                    </p:set>
                                    <p:anim calcmode="lin" valueType="num">
                                      <p:cBhvr>
                                        <p:cTn id="17" dur="1000" fill="hold"/>
                                        <p:tgtEl>
                                          <p:spTgt spid="11">
                                            <p:graphicEl>
                                              <a:dgm id="{BAA493B2-3223-4031-8FE5-4DE77D30CF44}"/>
                                            </p:graphicEl>
                                          </p:spTgt>
                                        </p:tgtEl>
                                        <p:attrNameLst>
                                          <p:attrName>ppt_w</p:attrName>
                                        </p:attrNameLst>
                                      </p:cBhvr>
                                      <p:tavLst>
                                        <p:tav tm="0">
                                          <p:val>
                                            <p:fltVal val="0"/>
                                          </p:val>
                                        </p:tav>
                                        <p:tav tm="100000">
                                          <p:val>
                                            <p:strVal val="#ppt_w"/>
                                          </p:val>
                                        </p:tav>
                                      </p:tavLst>
                                    </p:anim>
                                    <p:anim calcmode="lin" valueType="num">
                                      <p:cBhvr>
                                        <p:cTn id="18" dur="1000" fill="hold"/>
                                        <p:tgtEl>
                                          <p:spTgt spid="11">
                                            <p:graphicEl>
                                              <a:dgm id="{BAA493B2-3223-4031-8FE5-4DE77D30CF44}"/>
                                            </p:graphicEl>
                                          </p:spTgt>
                                        </p:tgtEl>
                                        <p:attrNameLst>
                                          <p:attrName>ppt_h</p:attrName>
                                        </p:attrNameLst>
                                      </p:cBhvr>
                                      <p:tavLst>
                                        <p:tav tm="0">
                                          <p:val>
                                            <p:fltVal val="0"/>
                                          </p:val>
                                        </p:tav>
                                        <p:tav tm="100000">
                                          <p:val>
                                            <p:strVal val="#ppt_h"/>
                                          </p:val>
                                        </p:tav>
                                      </p:tavLst>
                                    </p:anim>
                                    <p:animEffect transition="in" filter="fade">
                                      <p:cBhvr>
                                        <p:cTn id="19" dur="1000"/>
                                        <p:tgtEl>
                                          <p:spTgt spid="11">
                                            <p:graphicEl>
                                              <a:dgm id="{BAA493B2-3223-4031-8FE5-4DE77D30CF44}"/>
                                            </p:graphic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graphicEl>
                                              <a:dgm id="{263948B3-E8CE-4F32-A77B-35A109E8C8D3}"/>
                                            </p:graphicEl>
                                          </p:spTgt>
                                        </p:tgtEl>
                                        <p:attrNameLst>
                                          <p:attrName>style.visibility</p:attrName>
                                        </p:attrNameLst>
                                      </p:cBhvr>
                                      <p:to>
                                        <p:strVal val="visible"/>
                                      </p:to>
                                    </p:set>
                                    <p:anim calcmode="lin" valueType="num">
                                      <p:cBhvr>
                                        <p:cTn id="22" dur="1000" fill="hold"/>
                                        <p:tgtEl>
                                          <p:spTgt spid="11">
                                            <p:graphicEl>
                                              <a:dgm id="{263948B3-E8CE-4F32-A77B-35A109E8C8D3}"/>
                                            </p:graphicEl>
                                          </p:spTgt>
                                        </p:tgtEl>
                                        <p:attrNameLst>
                                          <p:attrName>ppt_w</p:attrName>
                                        </p:attrNameLst>
                                      </p:cBhvr>
                                      <p:tavLst>
                                        <p:tav tm="0">
                                          <p:val>
                                            <p:fltVal val="0"/>
                                          </p:val>
                                        </p:tav>
                                        <p:tav tm="100000">
                                          <p:val>
                                            <p:strVal val="#ppt_w"/>
                                          </p:val>
                                        </p:tav>
                                      </p:tavLst>
                                    </p:anim>
                                    <p:anim calcmode="lin" valueType="num">
                                      <p:cBhvr>
                                        <p:cTn id="23" dur="1000" fill="hold"/>
                                        <p:tgtEl>
                                          <p:spTgt spid="11">
                                            <p:graphicEl>
                                              <a:dgm id="{263948B3-E8CE-4F32-A77B-35A109E8C8D3}"/>
                                            </p:graphicEl>
                                          </p:spTgt>
                                        </p:tgtEl>
                                        <p:attrNameLst>
                                          <p:attrName>ppt_h</p:attrName>
                                        </p:attrNameLst>
                                      </p:cBhvr>
                                      <p:tavLst>
                                        <p:tav tm="0">
                                          <p:val>
                                            <p:fltVal val="0"/>
                                          </p:val>
                                        </p:tav>
                                        <p:tav tm="100000">
                                          <p:val>
                                            <p:strVal val="#ppt_h"/>
                                          </p:val>
                                        </p:tav>
                                      </p:tavLst>
                                    </p:anim>
                                    <p:animEffect transition="in" filter="fade">
                                      <p:cBhvr>
                                        <p:cTn id="24" dur="1000"/>
                                        <p:tgtEl>
                                          <p:spTgt spid="11">
                                            <p:graphicEl>
                                              <a:dgm id="{263948B3-E8CE-4F32-A77B-35A109E8C8D3}"/>
                                            </p:graphic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graphicEl>
                                              <a:dgm id="{11EA4EC6-4E3D-427A-8967-FF841085EBB8}"/>
                                            </p:graphicEl>
                                          </p:spTgt>
                                        </p:tgtEl>
                                        <p:attrNameLst>
                                          <p:attrName>style.visibility</p:attrName>
                                        </p:attrNameLst>
                                      </p:cBhvr>
                                      <p:to>
                                        <p:strVal val="visible"/>
                                      </p:to>
                                    </p:set>
                                    <p:anim calcmode="lin" valueType="num">
                                      <p:cBhvr>
                                        <p:cTn id="27" dur="1000" fill="hold"/>
                                        <p:tgtEl>
                                          <p:spTgt spid="11">
                                            <p:graphicEl>
                                              <a:dgm id="{11EA4EC6-4E3D-427A-8967-FF841085EBB8}"/>
                                            </p:graphicEl>
                                          </p:spTgt>
                                        </p:tgtEl>
                                        <p:attrNameLst>
                                          <p:attrName>ppt_w</p:attrName>
                                        </p:attrNameLst>
                                      </p:cBhvr>
                                      <p:tavLst>
                                        <p:tav tm="0">
                                          <p:val>
                                            <p:fltVal val="0"/>
                                          </p:val>
                                        </p:tav>
                                        <p:tav tm="100000">
                                          <p:val>
                                            <p:strVal val="#ppt_w"/>
                                          </p:val>
                                        </p:tav>
                                      </p:tavLst>
                                    </p:anim>
                                    <p:anim calcmode="lin" valueType="num">
                                      <p:cBhvr>
                                        <p:cTn id="28" dur="1000" fill="hold"/>
                                        <p:tgtEl>
                                          <p:spTgt spid="11">
                                            <p:graphicEl>
                                              <a:dgm id="{11EA4EC6-4E3D-427A-8967-FF841085EBB8}"/>
                                            </p:graphicEl>
                                          </p:spTgt>
                                        </p:tgtEl>
                                        <p:attrNameLst>
                                          <p:attrName>ppt_h</p:attrName>
                                        </p:attrNameLst>
                                      </p:cBhvr>
                                      <p:tavLst>
                                        <p:tav tm="0">
                                          <p:val>
                                            <p:fltVal val="0"/>
                                          </p:val>
                                        </p:tav>
                                        <p:tav tm="100000">
                                          <p:val>
                                            <p:strVal val="#ppt_h"/>
                                          </p:val>
                                        </p:tav>
                                      </p:tavLst>
                                    </p:anim>
                                    <p:animEffect transition="in" filter="fade">
                                      <p:cBhvr>
                                        <p:cTn id="29" dur="1000"/>
                                        <p:tgtEl>
                                          <p:spTgt spid="11">
                                            <p:graphicEl>
                                              <a:dgm id="{11EA4EC6-4E3D-427A-8967-FF841085EBB8}"/>
                                            </p:graphic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graphicEl>
                                              <a:dgm id="{E5A4E49C-D86B-42DA-A622-824624C45064}"/>
                                            </p:graphicEl>
                                          </p:spTgt>
                                        </p:tgtEl>
                                        <p:attrNameLst>
                                          <p:attrName>style.visibility</p:attrName>
                                        </p:attrNameLst>
                                      </p:cBhvr>
                                      <p:to>
                                        <p:strVal val="visible"/>
                                      </p:to>
                                    </p:set>
                                    <p:anim calcmode="lin" valueType="num">
                                      <p:cBhvr>
                                        <p:cTn id="32" dur="1000" fill="hold"/>
                                        <p:tgtEl>
                                          <p:spTgt spid="11">
                                            <p:graphicEl>
                                              <a:dgm id="{E5A4E49C-D86B-42DA-A622-824624C45064}"/>
                                            </p:graphicEl>
                                          </p:spTgt>
                                        </p:tgtEl>
                                        <p:attrNameLst>
                                          <p:attrName>ppt_w</p:attrName>
                                        </p:attrNameLst>
                                      </p:cBhvr>
                                      <p:tavLst>
                                        <p:tav tm="0">
                                          <p:val>
                                            <p:fltVal val="0"/>
                                          </p:val>
                                        </p:tav>
                                        <p:tav tm="100000">
                                          <p:val>
                                            <p:strVal val="#ppt_w"/>
                                          </p:val>
                                        </p:tav>
                                      </p:tavLst>
                                    </p:anim>
                                    <p:anim calcmode="lin" valueType="num">
                                      <p:cBhvr>
                                        <p:cTn id="33" dur="1000" fill="hold"/>
                                        <p:tgtEl>
                                          <p:spTgt spid="11">
                                            <p:graphicEl>
                                              <a:dgm id="{E5A4E49C-D86B-42DA-A622-824624C45064}"/>
                                            </p:graphicEl>
                                          </p:spTgt>
                                        </p:tgtEl>
                                        <p:attrNameLst>
                                          <p:attrName>ppt_h</p:attrName>
                                        </p:attrNameLst>
                                      </p:cBhvr>
                                      <p:tavLst>
                                        <p:tav tm="0">
                                          <p:val>
                                            <p:fltVal val="0"/>
                                          </p:val>
                                        </p:tav>
                                        <p:tav tm="100000">
                                          <p:val>
                                            <p:strVal val="#ppt_h"/>
                                          </p:val>
                                        </p:tav>
                                      </p:tavLst>
                                    </p:anim>
                                    <p:animEffect transition="in" filter="fade">
                                      <p:cBhvr>
                                        <p:cTn id="34" dur="1000"/>
                                        <p:tgtEl>
                                          <p:spTgt spid="11">
                                            <p:graphicEl>
                                              <a:dgm id="{E5A4E49C-D86B-42DA-A622-824624C45064}"/>
                                            </p:graphic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graphicEl>
                                              <a:dgm id="{4E0A9DC2-1930-4F2A-9F41-38E1A84ECA07}"/>
                                            </p:graphicEl>
                                          </p:spTgt>
                                        </p:tgtEl>
                                        <p:attrNameLst>
                                          <p:attrName>style.visibility</p:attrName>
                                        </p:attrNameLst>
                                      </p:cBhvr>
                                      <p:to>
                                        <p:strVal val="visible"/>
                                      </p:to>
                                    </p:set>
                                    <p:anim calcmode="lin" valueType="num">
                                      <p:cBhvr>
                                        <p:cTn id="37" dur="1000" fill="hold"/>
                                        <p:tgtEl>
                                          <p:spTgt spid="11">
                                            <p:graphicEl>
                                              <a:dgm id="{4E0A9DC2-1930-4F2A-9F41-38E1A84ECA07}"/>
                                            </p:graphicEl>
                                          </p:spTgt>
                                        </p:tgtEl>
                                        <p:attrNameLst>
                                          <p:attrName>ppt_w</p:attrName>
                                        </p:attrNameLst>
                                      </p:cBhvr>
                                      <p:tavLst>
                                        <p:tav tm="0">
                                          <p:val>
                                            <p:fltVal val="0"/>
                                          </p:val>
                                        </p:tav>
                                        <p:tav tm="100000">
                                          <p:val>
                                            <p:strVal val="#ppt_w"/>
                                          </p:val>
                                        </p:tav>
                                      </p:tavLst>
                                    </p:anim>
                                    <p:anim calcmode="lin" valueType="num">
                                      <p:cBhvr>
                                        <p:cTn id="38" dur="1000" fill="hold"/>
                                        <p:tgtEl>
                                          <p:spTgt spid="11">
                                            <p:graphicEl>
                                              <a:dgm id="{4E0A9DC2-1930-4F2A-9F41-38E1A84ECA07}"/>
                                            </p:graphicEl>
                                          </p:spTgt>
                                        </p:tgtEl>
                                        <p:attrNameLst>
                                          <p:attrName>ppt_h</p:attrName>
                                        </p:attrNameLst>
                                      </p:cBhvr>
                                      <p:tavLst>
                                        <p:tav tm="0">
                                          <p:val>
                                            <p:fltVal val="0"/>
                                          </p:val>
                                        </p:tav>
                                        <p:tav tm="100000">
                                          <p:val>
                                            <p:strVal val="#ppt_h"/>
                                          </p:val>
                                        </p:tav>
                                      </p:tavLst>
                                    </p:anim>
                                    <p:animEffect transition="in" filter="fade">
                                      <p:cBhvr>
                                        <p:cTn id="39" dur="1000"/>
                                        <p:tgtEl>
                                          <p:spTgt spid="11">
                                            <p:graphicEl>
                                              <a:dgm id="{4E0A9DC2-1930-4F2A-9F41-38E1A84ECA07}"/>
                                            </p:graphicEl>
                                          </p:spTgt>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graphicEl>
                                              <a:dgm id="{1DB465D0-6FD4-4FAF-BD32-F3C9AB588851}"/>
                                            </p:graphicEl>
                                          </p:spTgt>
                                        </p:tgtEl>
                                        <p:attrNameLst>
                                          <p:attrName>style.visibility</p:attrName>
                                        </p:attrNameLst>
                                      </p:cBhvr>
                                      <p:to>
                                        <p:strVal val="visible"/>
                                      </p:to>
                                    </p:set>
                                    <p:anim calcmode="lin" valueType="num">
                                      <p:cBhvr>
                                        <p:cTn id="42" dur="1000" fill="hold"/>
                                        <p:tgtEl>
                                          <p:spTgt spid="11">
                                            <p:graphicEl>
                                              <a:dgm id="{1DB465D0-6FD4-4FAF-BD32-F3C9AB588851}"/>
                                            </p:graphicEl>
                                          </p:spTgt>
                                        </p:tgtEl>
                                        <p:attrNameLst>
                                          <p:attrName>ppt_w</p:attrName>
                                        </p:attrNameLst>
                                      </p:cBhvr>
                                      <p:tavLst>
                                        <p:tav tm="0">
                                          <p:val>
                                            <p:fltVal val="0"/>
                                          </p:val>
                                        </p:tav>
                                        <p:tav tm="100000">
                                          <p:val>
                                            <p:strVal val="#ppt_w"/>
                                          </p:val>
                                        </p:tav>
                                      </p:tavLst>
                                    </p:anim>
                                    <p:anim calcmode="lin" valueType="num">
                                      <p:cBhvr>
                                        <p:cTn id="43" dur="1000" fill="hold"/>
                                        <p:tgtEl>
                                          <p:spTgt spid="11">
                                            <p:graphicEl>
                                              <a:dgm id="{1DB465D0-6FD4-4FAF-BD32-F3C9AB588851}"/>
                                            </p:graphicEl>
                                          </p:spTgt>
                                        </p:tgtEl>
                                        <p:attrNameLst>
                                          <p:attrName>ppt_h</p:attrName>
                                        </p:attrNameLst>
                                      </p:cBhvr>
                                      <p:tavLst>
                                        <p:tav tm="0">
                                          <p:val>
                                            <p:fltVal val="0"/>
                                          </p:val>
                                        </p:tav>
                                        <p:tav tm="100000">
                                          <p:val>
                                            <p:strVal val="#ppt_h"/>
                                          </p:val>
                                        </p:tav>
                                      </p:tavLst>
                                    </p:anim>
                                    <p:animEffect transition="in" filter="fade">
                                      <p:cBhvr>
                                        <p:cTn id="44" dur="1000"/>
                                        <p:tgtEl>
                                          <p:spTgt spid="11">
                                            <p:graphicEl>
                                              <a:dgm id="{1DB465D0-6FD4-4FAF-BD32-F3C9AB588851}"/>
                                            </p:graphic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graphicEl>
                                              <a:dgm id="{E3552D2D-6E4A-4686-8B40-CF8CCCED205A}"/>
                                            </p:graphicEl>
                                          </p:spTgt>
                                        </p:tgtEl>
                                        <p:attrNameLst>
                                          <p:attrName>style.visibility</p:attrName>
                                        </p:attrNameLst>
                                      </p:cBhvr>
                                      <p:to>
                                        <p:strVal val="visible"/>
                                      </p:to>
                                    </p:set>
                                    <p:anim calcmode="lin" valueType="num">
                                      <p:cBhvr>
                                        <p:cTn id="47" dur="1000" fill="hold"/>
                                        <p:tgtEl>
                                          <p:spTgt spid="11">
                                            <p:graphicEl>
                                              <a:dgm id="{E3552D2D-6E4A-4686-8B40-CF8CCCED205A}"/>
                                            </p:graphicEl>
                                          </p:spTgt>
                                        </p:tgtEl>
                                        <p:attrNameLst>
                                          <p:attrName>ppt_w</p:attrName>
                                        </p:attrNameLst>
                                      </p:cBhvr>
                                      <p:tavLst>
                                        <p:tav tm="0">
                                          <p:val>
                                            <p:fltVal val="0"/>
                                          </p:val>
                                        </p:tav>
                                        <p:tav tm="100000">
                                          <p:val>
                                            <p:strVal val="#ppt_w"/>
                                          </p:val>
                                        </p:tav>
                                      </p:tavLst>
                                    </p:anim>
                                    <p:anim calcmode="lin" valueType="num">
                                      <p:cBhvr>
                                        <p:cTn id="48" dur="1000" fill="hold"/>
                                        <p:tgtEl>
                                          <p:spTgt spid="11">
                                            <p:graphicEl>
                                              <a:dgm id="{E3552D2D-6E4A-4686-8B40-CF8CCCED205A}"/>
                                            </p:graphicEl>
                                          </p:spTgt>
                                        </p:tgtEl>
                                        <p:attrNameLst>
                                          <p:attrName>ppt_h</p:attrName>
                                        </p:attrNameLst>
                                      </p:cBhvr>
                                      <p:tavLst>
                                        <p:tav tm="0">
                                          <p:val>
                                            <p:fltVal val="0"/>
                                          </p:val>
                                        </p:tav>
                                        <p:tav tm="100000">
                                          <p:val>
                                            <p:strVal val="#ppt_h"/>
                                          </p:val>
                                        </p:tav>
                                      </p:tavLst>
                                    </p:anim>
                                    <p:animEffect transition="in" filter="fade">
                                      <p:cBhvr>
                                        <p:cTn id="49" dur="1000"/>
                                        <p:tgtEl>
                                          <p:spTgt spid="11">
                                            <p:graphicEl>
                                              <a:dgm id="{E3552D2D-6E4A-4686-8B40-CF8CCCED205A}"/>
                                            </p:graphicEl>
                                          </p:spTgt>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graphicEl>
                                              <a:dgm id="{A64D3830-41B7-4073-AB76-6A776763870F}"/>
                                            </p:graphicEl>
                                          </p:spTgt>
                                        </p:tgtEl>
                                        <p:attrNameLst>
                                          <p:attrName>style.visibility</p:attrName>
                                        </p:attrNameLst>
                                      </p:cBhvr>
                                      <p:to>
                                        <p:strVal val="visible"/>
                                      </p:to>
                                    </p:set>
                                    <p:anim calcmode="lin" valueType="num">
                                      <p:cBhvr>
                                        <p:cTn id="52" dur="1000" fill="hold"/>
                                        <p:tgtEl>
                                          <p:spTgt spid="11">
                                            <p:graphicEl>
                                              <a:dgm id="{A64D3830-41B7-4073-AB76-6A776763870F}"/>
                                            </p:graphicEl>
                                          </p:spTgt>
                                        </p:tgtEl>
                                        <p:attrNameLst>
                                          <p:attrName>ppt_w</p:attrName>
                                        </p:attrNameLst>
                                      </p:cBhvr>
                                      <p:tavLst>
                                        <p:tav tm="0">
                                          <p:val>
                                            <p:fltVal val="0"/>
                                          </p:val>
                                        </p:tav>
                                        <p:tav tm="100000">
                                          <p:val>
                                            <p:strVal val="#ppt_w"/>
                                          </p:val>
                                        </p:tav>
                                      </p:tavLst>
                                    </p:anim>
                                    <p:anim calcmode="lin" valueType="num">
                                      <p:cBhvr>
                                        <p:cTn id="53" dur="1000" fill="hold"/>
                                        <p:tgtEl>
                                          <p:spTgt spid="11">
                                            <p:graphicEl>
                                              <a:dgm id="{A64D3830-41B7-4073-AB76-6A776763870F}"/>
                                            </p:graphicEl>
                                          </p:spTgt>
                                        </p:tgtEl>
                                        <p:attrNameLst>
                                          <p:attrName>ppt_h</p:attrName>
                                        </p:attrNameLst>
                                      </p:cBhvr>
                                      <p:tavLst>
                                        <p:tav tm="0">
                                          <p:val>
                                            <p:fltVal val="0"/>
                                          </p:val>
                                        </p:tav>
                                        <p:tav tm="100000">
                                          <p:val>
                                            <p:strVal val="#ppt_h"/>
                                          </p:val>
                                        </p:tav>
                                      </p:tavLst>
                                    </p:anim>
                                    <p:animEffect transition="in" filter="fade">
                                      <p:cBhvr>
                                        <p:cTn id="54" dur="1000"/>
                                        <p:tgtEl>
                                          <p:spTgt spid="11">
                                            <p:graphicEl>
                                              <a:dgm id="{A64D3830-41B7-4073-AB76-6A776763870F}"/>
                                            </p:graphicEl>
                                          </p:spTgt>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1">
                                            <p:graphicEl>
                                              <a:dgm id="{39580D77-17AB-4CE4-9731-E7F7E3F2B97A}"/>
                                            </p:graphicEl>
                                          </p:spTgt>
                                        </p:tgtEl>
                                        <p:attrNameLst>
                                          <p:attrName>style.visibility</p:attrName>
                                        </p:attrNameLst>
                                      </p:cBhvr>
                                      <p:to>
                                        <p:strVal val="visible"/>
                                      </p:to>
                                    </p:set>
                                    <p:anim calcmode="lin" valueType="num">
                                      <p:cBhvr>
                                        <p:cTn id="57" dur="1000" fill="hold"/>
                                        <p:tgtEl>
                                          <p:spTgt spid="11">
                                            <p:graphicEl>
                                              <a:dgm id="{39580D77-17AB-4CE4-9731-E7F7E3F2B97A}"/>
                                            </p:graphicEl>
                                          </p:spTgt>
                                        </p:tgtEl>
                                        <p:attrNameLst>
                                          <p:attrName>ppt_w</p:attrName>
                                        </p:attrNameLst>
                                      </p:cBhvr>
                                      <p:tavLst>
                                        <p:tav tm="0">
                                          <p:val>
                                            <p:fltVal val="0"/>
                                          </p:val>
                                        </p:tav>
                                        <p:tav tm="100000">
                                          <p:val>
                                            <p:strVal val="#ppt_w"/>
                                          </p:val>
                                        </p:tav>
                                      </p:tavLst>
                                    </p:anim>
                                    <p:anim calcmode="lin" valueType="num">
                                      <p:cBhvr>
                                        <p:cTn id="58" dur="1000" fill="hold"/>
                                        <p:tgtEl>
                                          <p:spTgt spid="11">
                                            <p:graphicEl>
                                              <a:dgm id="{39580D77-17AB-4CE4-9731-E7F7E3F2B97A}"/>
                                            </p:graphicEl>
                                          </p:spTgt>
                                        </p:tgtEl>
                                        <p:attrNameLst>
                                          <p:attrName>ppt_h</p:attrName>
                                        </p:attrNameLst>
                                      </p:cBhvr>
                                      <p:tavLst>
                                        <p:tav tm="0">
                                          <p:val>
                                            <p:fltVal val="0"/>
                                          </p:val>
                                        </p:tav>
                                        <p:tav tm="100000">
                                          <p:val>
                                            <p:strVal val="#ppt_h"/>
                                          </p:val>
                                        </p:tav>
                                      </p:tavLst>
                                    </p:anim>
                                    <p:animEffect transition="in" filter="fade">
                                      <p:cBhvr>
                                        <p:cTn id="59" dur="1000"/>
                                        <p:tgtEl>
                                          <p:spTgt spid="11">
                                            <p:graphicEl>
                                              <a:dgm id="{39580D77-17AB-4CE4-9731-E7F7E3F2B97A}"/>
                                            </p:graphicEl>
                                          </p:spTgt>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
                                            <p:graphicEl>
                                              <a:dgm id="{410B91B3-57A0-4E0D-972A-15D7D8BB4ABC}"/>
                                            </p:graphicEl>
                                          </p:spTgt>
                                        </p:tgtEl>
                                        <p:attrNameLst>
                                          <p:attrName>style.visibility</p:attrName>
                                        </p:attrNameLst>
                                      </p:cBhvr>
                                      <p:to>
                                        <p:strVal val="visible"/>
                                      </p:to>
                                    </p:set>
                                    <p:anim calcmode="lin" valueType="num">
                                      <p:cBhvr>
                                        <p:cTn id="62" dur="1000" fill="hold"/>
                                        <p:tgtEl>
                                          <p:spTgt spid="11">
                                            <p:graphicEl>
                                              <a:dgm id="{410B91B3-57A0-4E0D-972A-15D7D8BB4ABC}"/>
                                            </p:graphicEl>
                                          </p:spTgt>
                                        </p:tgtEl>
                                        <p:attrNameLst>
                                          <p:attrName>ppt_w</p:attrName>
                                        </p:attrNameLst>
                                      </p:cBhvr>
                                      <p:tavLst>
                                        <p:tav tm="0">
                                          <p:val>
                                            <p:fltVal val="0"/>
                                          </p:val>
                                        </p:tav>
                                        <p:tav tm="100000">
                                          <p:val>
                                            <p:strVal val="#ppt_w"/>
                                          </p:val>
                                        </p:tav>
                                      </p:tavLst>
                                    </p:anim>
                                    <p:anim calcmode="lin" valueType="num">
                                      <p:cBhvr>
                                        <p:cTn id="63" dur="1000" fill="hold"/>
                                        <p:tgtEl>
                                          <p:spTgt spid="11">
                                            <p:graphicEl>
                                              <a:dgm id="{410B91B3-57A0-4E0D-972A-15D7D8BB4ABC}"/>
                                            </p:graphicEl>
                                          </p:spTgt>
                                        </p:tgtEl>
                                        <p:attrNameLst>
                                          <p:attrName>ppt_h</p:attrName>
                                        </p:attrNameLst>
                                      </p:cBhvr>
                                      <p:tavLst>
                                        <p:tav tm="0">
                                          <p:val>
                                            <p:fltVal val="0"/>
                                          </p:val>
                                        </p:tav>
                                        <p:tav tm="100000">
                                          <p:val>
                                            <p:strVal val="#ppt_h"/>
                                          </p:val>
                                        </p:tav>
                                      </p:tavLst>
                                    </p:anim>
                                    <p:animEffect transition="in" filter="fade">
                                      <p:cBhvr>
                                        <p:cTn id="64" dur="1000"/>
                                        <p:tgtEl>
                                          <p:spTgt spid="11">
                                            <p:graphicEl>
                                              <a:dgm id="{410B91B3-57A0-4E0D-972A-15D7D8BB4ABC}"/>
                                            </p:graphicEl>
                                          </p:spTgt>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graphicEl>
                                              <a:dgm id="{F10006C7-7C27-4A86-B17A-677A9D47F0CC}"/>
                                            </p:graphicEl>
                                          </p:spTgt>
                                        </p:tgtEl>
                                        <p:attrNameLst>
                                          <p:attrName>style.visibility</p:attrName>
                                        </p:attrNameLst>
                                      </p:cBhvr>
                                      <p:to>
                                        <p:strVal val="visible"/>
                                      </p:to>
                                    </p:set>
                                    <p:anim calcmode="lin" valueType="num">
                                      <p:cBhvr>
                                        <p:cTn id="67" dur="1000" fill="hold"/>
                                        <p:tgtEl>
                                          <p:spTgt spid="11">
                                            <p:graphicEl>
                                              <a:dgm id="{F10006C7-7C27-4A86-B17A-677A9D47F0CC}"/>
                                            </p:graphicEl>
                                          </p:spTgt>
                                        </p:tgtEl>
                                        <p:attrNameLst>
                                          <p:attrName>ppt_w</p:attrName>
                                        </p:attrNameLst>
                                      </p:cBhvr>
                                      <p:tavLst>
                                        <p:tav tm="0">
                                          <p:val>
                                            <p:fltVal val="0"/>
                                          </p:val>
                                        </p:tav>
                                        <p:tav tm="100000">
                                          <p:val>
                                            <p:strVal val="#ppt_w"/>
                                          </p:val>
                                        </p:tav>
                                      </p:tavLst>
                                    </p:anim>
                                    <p:anim calcmode="lin" valueType="num">
                                      <p:cBhvr>
                                        <p:cTn id="68" dur="1000" fill="hold"/>
                                        <p:tgtEl>
                                          <p:spTgt spid="11">
                                            <p:graphicEl>
                                              <a:dgm id="{F10006C7-7C27-4A86-B17A-677A9D47F0CC}"/>
                                            </p:graphicEl>
                                          </p:spTgt>
                                        </p:tgtEl>
                                        <p:attrNameLst>
                                          <p:attrName>ppt_h</p:attrName>
                                        </p:attrNameLst>
                                      </p:cBhvr>
                                      <p:tavLst>
                                        <p:tav tm="0">
                                          <p:val>
                                            <p:fltVal val="0"/>
                                          </p:val>
                                        </p:tav>
                                        <p:tav tm="100000">
                                          <p:val>
                                            <p:strVal val="#ppt_h"/>
                                          </p:val>
                                        </p:tav>
                                      </p:tavLst>
                                    </p:anim>
                                    <p:animEffect transition="in" filter="fade">
                                      <p:cBhvr>
                                        <p:cTn id="69" dur="1000"/>
                                        <p:tgtEl>
                                          <p:spTgt spid="11">
                                            <p:graphicEl>
                                              <a:dgm id="{F10006C7-7C27-4A86-B17A-677A9D47F0CC}"/>
                                            </p:graphicEl>
                                          </p:spTgt>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1">
                                            <p:graphicEl>
                                              <a:dgm id="{74014CBC-7038-4D6E-A677-3742F7313DEF}"/>
                                            </p:graphicEl>
                                          </p:spTgt>
                                        </p:tgtEl>
                                        <p:attrNameLst>
                                          <p:attrName>style.visibility</p:attrName>
                                        </p:attrNameLst>
                                      </p:cBhvr>
                                      <p:to>
                                        <p:strVal val="visible"/>
                                      </p:to>
                                    </p:set>
                                    <p:anim calcmode="lin" valueType="num">
                                      <p:cBhvr>
                                        <p:cTn id="72" dur="1000" fill="hold"/>
                                        <p:tgtEl>
                                          <p:spTgt spid="11">
                                            <p:graphicEl>
                                              <a:dgm id="{74014CBC-7038-4D6E-A677-3742F7313DEF}"/>
                                            </p:graphicEl>
                                          </p:spTgt>
                                        </p:tgtEl>
                                        <p:attrNameLst>
                                          <p:attrName>ppt_w</p:attrName>
                                        </p:attrNameLst>
                                      </p:cBhvr>
                                      <p:tavLst>
                                        <p:tav tm="0">
                                          <p:val>
                                            <p:fltVal val="0"/>
                                          </p:val>
                                        </p:tav>
                                        <p:tav tm="100000">
                                          <p:val>
                                            <p:strVal val="#ppt_w"/>
                                          </p:val>
                                        </p:tav>
                                      </p:tavLst>
                                    </p:anim>
                                    <p:anim calcmode="lin" valueType="num">
                                      <p:cBhvr>
                                        <p:cTn id="73" dur="1000" fill="hold"/>
                                        <p:tgtEl>
                                          <p:spTgt spid="11">
                                            <p:graphicEl>
                                              <a:dgm id="{74014CBC-7038-4D6E-A677-3742F7313DEF}"/>
                                            </p:graphicEl>
                                          </p:spTgt>
                                        </p:tgtEl>
                                        <p:attrNameLst>
                                          <p:attrName>ppt_h</p:attrName>
                                        </p:attrNameLst>
                                      </p:cBhvr>
                                      <p:tavLst>
                                        <p:tav tm="0">
                                          <p:val>
                                            <p:fltVal val="0"/>
                                          </p:val>
                                        </p:tav>
                                        <p:tav tm="100000">
                                          <p:val>
                                            <p:strVal val="#ppt_h"/>
                                          </p:val>
                                        </p:tav>
                                      </p:tavLst>
                                    </p:anim>
                                    <p:animEffect transition="in" filter="fade">
                                      <p:cBhvr>
                                        <p:cTn id="74" dur="1000"/>
                                        <p:tgtEl>
                                          <p:spTgt spid="11">
                                            <p:graphicEl>
                                              <a:dgm id="{74014CBC-7038-4D6E-A677-3742F7313DEF}"/>
                                            </p:graphicEl>
                                          </p:spTgt>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
                                            <p:graphicEl>
                                              <a:dgm id="{2549D5D1-32AD-4AC8-9422-79607C9920CA}"/>
                                            </p:graphicEl>
                                          </p:spTgt>
                                        </p:tgtEl>
                                        <p:attrNameLst>
                                          <p:attrName>style.visibility</p:attrName>
                                        </p:attrNameLst>
                                      </p:cBhvr>
                                      <p:to>
                                        <p:strVal val="visible"/>
                                      </p:to>
                                    </p:set>
                                    <p:anim calcmode="lin" valueType="num">
                                      <p:cBhvr>
                                        <p:cTn id="77" dur="1000" fill="hold"/>
                                        <p:tgtEl>
                                          <p:spTgt spid="11">
                                            <p:graphicEl>
                                              <a:dgm id="{2549D5D1-32AD-4AC8-9422-79607C9920CA}"/>
                                            </p:graphicEl>
                                          </p:spTgt>
                                        </p:tgtEl>
                                        <p:attrNameLst>
                                          <p:attrName>ppt_w</p:attrName>
                                        </p:attrNameLst>
                                      </p:cBhvr>
                                      <p:tavLst>
                                        <p:tav tm="0">
                                          <p:val>
                                            <p:fltVal val="0"/>
                                          </p:val>
                                        </p:tav>
                                        <p:tav tm="100000">
                                          <p:val>
                                            <p:strVal val="#ppt_w"/>
                                          </p:val>
                                        </p:tav>
                                      </p:tavLst>
                                    </p:anim>
                                    <p:anim calcmode="lin" valueType="num">
                                      <p:cBhvr>
                                        <p:cTn id="78" dur="1000" fill="hold"/>
                                        <p:tgtEl>
                                          <p:spTgt spid="11">
                                            <p:graphicEl>
                                              <a:dgm id="{2549D5D1-32AD-4AC8-9422-79607C9920CA}"/>
                                            </p:graphicEl>
                                          </p:spTgt>
                                        </p:tgtEl>
                                        <p:attrNameLst>
                                          <p:attrName>ppt_h</p:attrName>
                                        </p:attrNameLst>
                                      </p:cBhvr>
                                      <p:tavLst>
                                        <p:tav tm="0">
                                          <p:val>
                                            <p:fltVal val="0"/>
                                          </p:val>
                                        </p:tav>
                                        <p:tav tm="100000">
                                          <p:val>
                                            <p:strVal val="#ppt_h"/>
                                          </p:val>
                                        </p:tav>
                                      </p:tavLst>
                                    </p:anim>
                                    <p:animEffect transition="in" filter="fade">
                                      <p:cBhvr>
                                        <p:cTn id="79" dur="1000"/>
                                        <p:tgtEl>
                                          <p:spTgt spid="11">
                                            <p:graphicEl>
                                              <a:dgm id="{2549D5D1-32AD-4AC8-9422-79607C9920CA}"/>
                                            </p:graphicEl>
                                          </p:spTgt>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1">
                                            <p:graphicEl>
                                              <a:dgm id="{B55F5593-E450-4914-8B40-8C4C2E11869F}"/>
                                            </p:graphicEl>
                                          </p:spTgt>
                                        </p:tgtEl>
                                        <p:attrNameLst>
                                          <p:attrName>style.visibility</p:attrName>
                                        </p:attrNameLst>
                                      </p:cBhvr>
                                      <p:to>
                                        <p:strVal val="visible"/>
                                      </p:to>
                                    </p:set>
                                    <p:anim calcmode="lin" valueType="num">
                                      <p:cBhvr>
                                        <p:cTn id="82" dur="1000" fill="hold"/>
                                        <p:tgtEl>
                                          <p:spTgt spid="11">
                                            <p:graphicEl>
                                              <a:dgm id="{B55F5593-E450-4914-8B40-8C4C2E11869F}"/>
                                            </p:graphicEl>
                                          </p:spTgt>
                                        </p:tgtEl>
                                        <p:attrNameLst>
                                          <p:attrName>ppt_w</p:attrName>
                                        </p:attrNameLst>
                                      </p:cBhvr>
                                      <p:tavLst>
                                        <p:tav tm="0">
                                          <p:val>
                                            <p:fltVal val="0"/>
                                          </p:val>
                                        </p:tav>
                                        <p:tav tm="100000">
                                          <p:val>
                                            <p:strVal val="#ppt_w"/>
                                          </p:val>
                                        </p:tav>
                                      </p:tavLst>
                                    </p:anim>
                                    <p:anim calcmode="lin" valueType="num">
                                      <p:cBhvr>
                                        <p:cTn id="83" dur="1000" fill="hold"/>
                                        <p:tgtEl>
                                          <p:spTgt spid="11">
                                            <p:graphicEl>
                                              <a:dgm id="{B55F5593-E450-4914-8B40-8C4C2E11869F}"/>
                                            </p:graphicEl>
                                          </p:spTgt>
                                        </p:tgtEl>
                                        <p:attrNameLst>
                                          <p:attrName>ppt_h</p:attrName>
                                        </p:attrNameLst>
                                      </p:cBhvr>
                                      <p:tavLst>
                                        <p:tav tm="0">
                                          <p:val>
                                            <p:fltVal val="0"/>
                                          </p:val>
                                        </p:tav>
                                        <p:tav tm="100000">
                                          <p:val>
                                            <p:strVal val="#ppt_h"/>
                                          </p:val>
                                        </p:tav>
                                      </p:tavLst>
                                    </p:anim>
                                    <p:animEffect transition="in" filter="fade">
                                      <p:cBhvr>
                                        <p:cTn id="84" dur="1000"/>
                                        <p:tgtEl>
                                          <p:spTgt spid="11">
                                            <p:graphicEl>
                                              <a:dgm id="{B55F5593-E450-4914-8B40-8C4C2E11869F}"/>
                                            </p:graphicEl>
                                          </p:spTgt>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1">
                                            <p:graphicEl>
                                              <a:dgm id="{CAEA5100-B7FA-4E68-86F4-FB2A6070A8EB}"/>
                                            </p:graphicEl>
                                          </p:spTgt>
                                        </p:tgtEl>
                                        <p:attrNameLst>
                                          <p:attrName>style.visibility</p:attrName>
                                        </p:attrNameLst>
                                      </p:cBhvr>
                                      <p:to>
                                        <p:strVal val="visible"/>
                                      </p:to>
                                    </p:set>
                                    <p:anim calcmode="lin" valueType="num">
                                      <p:cBhvr>
                                        <p:cTn id="87" dur="1000" fill="hold"/>
                                        <p:tgtEl>
                                          <p:spTgt spid="11">
                                            <p:graphicEl>
                                              <a:dgm id="{CAEA5100-B7FA-4E68-86F4-FB2A6070A8EB}"/>
                                            </p:graphicEl>
                                          </p:spTgt>
                                        </p:tgtEl>
                                        <p:attrNameLst>
                                          <p:attrName>ppt_w</p:attrName>
                                        </p:attrNameLst>
                                      </p:cBhvr>
                                      <p:tavLst>
                                        <p:tav tm="0">
                                          <p:val>
                                            <p:fltVal val="0"/>
                                          </p:val>
                                        </p:tav>
                                        <p:tav tm="100000">
                                          <p:val>
                                            <p:strVal val="#ppt_w"/>
                                          </p:val>
                                        </p:tav>
                                      </p:tavLst>
                                    </p:anim>
                                    <p:anim calcmode="lin" valueType="num">
                                      <p:cBhvr>
                                        <p:cTn id="88" dur="1000" fill="hold"/>
                                        <p:tgtEl>
                                          <p:spTgt spid="11">
                                            <p:graphicEl>
                                              <a:dgm id="{CAEA5100-B7FA-4E68-86F4-FB2A6070A8EB}"/>
                                            </p:graphicEl>
                                          </p:spTgt>
                                        </p:tgtEl>
                                        <p:attrNameLst>
                                          <p:attrName>ppt_h</p:attrName>
                                        </p:attrNameLst>
                                      </p:cBhvr>
                                      <p:tavLst>
                                        <p:tav tm="0">
                                          <p:val>
                                            <p:fltVal val="0"/>
                                          </p:val>
                                        </p:tav>
                                        <p:tav tm="100000">
                                          <p:val>
                                            <p:strVal val="#ppt_h"/>
                                          </p:val>
                                        </p:tav>
                                      </p:tavLst>
                                    </p:anim>
                                    <p:animEffect transition="in" filter="fade">
                                      <p:cBhvr>
                                        <p:cTn id="89" dur="1000"/>
                                        <p:tgtEl>
                                          <p:spTgt spid="11">
                                            <p:graphicEl>
                                              <a:dgm id="{CAEA5100-B7FA-4E68-86F4-FB2A6070A8EB}"/>
                                            </p:graphicEl>
                                          </p:spTgt>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1">
                                            <p:graphicEl>
                                              <a:dgm id="{982B66F5-2188-4203-9603-E1B4E5DA1433}"/>
                                            </p:graphicEl>
                                          </p:spTgt>
                                        </p:tgtEl>
                                        <p:attrNameLst>
                                          <p:attrName>style.visibility</p:attrName>
                                        </p:attrNameLst>
                                      </p:cBhvr>
                                      <p:to>
                                        <p:strVal val="visible"/>
                                      </p:to>
                                    </p:set>
                                    <p:anim calcmode="lin" valueType="num">
                                      <p:cBhvr>
                                        <p:cTn id="92" dur="1000" fill="hold"/>
                                        <p:tgtEl>
                                          <p:spTgt spid="11">
                                            <p:graphicEl>
                                              <a:dgm id="{982B66F5-2188-4203-9603-E1B4E5DA1433}"/>
                                            </p:graphicEl>
                                          </p:spTgt>
                                        </p:tgtEl>
                                        <p:attrNameLst>
                                          <p:attrName>ppt_w</p:attrName>
                                        </p:attrNameLst>
                                      </p:cBhvr>
                                      <p:tavLst>
                                        <p:tav tm="0">
                                          <p:val>
                                            <p:fltVal val="0"/>
                                          </p:val>
                                        </p:tav>
                                        <p:tav tm="100000">
                                          <p:val>
                                            <p:strVal val="#ppt_w"/>
                                          </p:val>
                                        </p:tav>
                                      </p:tavLst>
                                    </p:anim>
                                    <p:anim calcmode="lin" valueType="num">
                                      <p:cBhvr>
                                        <p:cTn id="93" dur="1000" fill="hold"/>
                                        <p:tgtEl>
                                          <p:spTgt spid="11">
                                            <p:graphicEl>
                                              <a:dgm id="{982B66F5-2188-4203-9603-E1B4E5DA1433}"/>
                                            </p:graphicEl>
                                          </p:spTgt>
                                        </p:tgtEl>
                                        <p:attrNameLst>
                                          <p:attrName>ppt_h</p:attrName>
                                        </p:attrNameLst>
                                      </p:cBhvr>
                                      <p:tavLst>
                                        <p:tav tm="0">
                                          <p:val>
                                            <p:fltVal val="0"/>
                                          </p:val>
                                        </p:tav>
                                        <p:tav tm="100000">
                                          <p:val>
                                            <p:strVal val="#ppt_h"/>
                                          </p:val>
                                        </p:tav>
                                      </p:tavLst>
                                    </p:anim>
                                    <p:animEffect transition="in" filter="fade">
                                      <p:cBhvr>
                                        <p:cTn id="94" dur="1000"/>
                                        <p:tgtEl>
                                          <p:spTgt spid="11">
                                            <p:graphicEl>
                                              <a:dgm id="{982B66F5-2188-4203-9603-E1B4E5DA1433}"/>
                                            </p:graphicEl>
                                          </p:spTgt>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1">
                                            <p:graphicEl>
                                              <a:dgm id="{AC9821BB-E68D-4ECB-8AD8-383CA87B75DB}"/>
                                            </p:graphicEl>
                                          </p:spTgt>
                                        </p:tgtEl>
                                        <p:attrNameLst>
                                          <p:attrName>style.visibility</p:attrName>
                                        </p:attrNameLst>
                                      </p:cBhvr>
                                      <p:to>
                                        <p:strVal val="visible"/>
                                      </p:to>
                                    </p:set>
                                    <p:anim calcmode="lin" valueType="num">
                                      <p:cBhvr>
                                        <p:cTn id="97" dur="1000" fill="hold"/>
                                        <p:tgtEl>
                                          <p:spTgt spid="11">
                                            <p:graphicEl>
                                              <a:dgm id="{AC9821BB-E68D-4ECB-8AD8-383CA87B75DB}"/>
                                            </p:graphicEl>
                                          </p:spTgt>
                                        </p:tgtEl>
                                        <p:attrNameLst>
                                          <p:attrName>ppt_w</p:attrName>
                                        </p:attrNameLst>
                                      </p:cBhvr>
                                      <p:tavLst>
                                        <p:tav tm="0">
                                          <p:val>
                                            <p:fltVal val="0"/>
                                          </p:val>
                                        </p:tav>
                                        <p:tav tm="100000">
                                          <p:val>
                                            <p:strVal val="#ppt_w"/>
                                          </p:val>
                                        </p:tav>
                                      </p:tavLst>
                                    </p:anim>
                                    <p:anim calcmode="lin" valueType="num">
                                      <p:cBhvr>
                                        <p:cTn id="98" dur="1000" fill="hold"/>
                                        <p:tgtEl>
                                          <p:spTgt spid="11">
                                            <p:graphicEl>
                                              <a:dgm id="{AC9821BB-E68D-4ECB-8AD8-383CA87B75DB}"/>
                                            </p:graphicEl>
                                          </p:spTgt>
                                        </p:tgtEl>
                                        <p:attrNameLst>
                                          <p:attrName>ppt_h</p:attrName>
                                        </p:attrNameLst>
                                      </p:cBhvr>
                                      <p:tavLst>
                                        <p:tav tm="0">
                                          <p:val>
                                            <p:fltVal val="0"/>
                                          </p:val>
                                        </p:tav>
                                        <p:tav tm="100000">
                                          <p:val>
                                            <p:strVal val="#ppt_h"/>
                                          </p:val>
                                        </p:tav>
                                      </p:tavLst>
                                    </p:anim>
                                    <p:animEffect transition="in" filter="fade">
                                      <p:cBhvr>
                                        <p:cTn id="99" dur="1000"/>
                                        <p:tgtEl>
                                          <p:spTgt spid="11">
                                            <p:graphicEl>
                                              <a:dgm id="{AC9821BB-E68D-4ECB-8AD8-383CA87B75DB}"/>
                                            </p:graphicEl>
                                          </p:spTgt>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1">
                                            <p:graphicEl>
                                              <a:dgm id="{E2C765CB-ED48-4C11-8F87-6A17C7E08115}"/>
                                            </p:graphicEl>
                                          </p:spTgt>
                                        </p:tgtEl>
                                        <p:attrNameLst>
                                          <p:attrName>style.visibility</p:attrName>
                                        </p:attrNameLst>
                                      </p:cBhvr>
                                      <p:to>
                                        <p:strVal val="visible"/>
                                      </p:to>
                                    </p:set>
                                    <p:anim calcmode="lin" valueType="num">
                                      <p:cBhvr>
                                        <p:cTn id="102" dur="1000" fill="hold"/>
                                        <p:tgtEl>
                                          <p:spTgt spid="11">
                                            <p:graphicEl>
                                              <a:dgm id="{E2C765CB-ED48-4C11-8F87-6A17C7E08115}"/>
                                            </p:graphicEl>
                                          </p:spTgt>
                                        </p:tgtEl>
                                        <p:attrNameLst>
                                          <p:attrName>ppt_w</p:attrName>
                                        </p:attrNameLst>
                                      </p:cBhvr>
                                      <p:tavLst>
                                        <p:tav tm="0">
                                          <p:val>
                                            <p:fltVal val="0"/>
                                          </p:val>
                                        </p:tav>
                                        <p:tav tm="100000">
                                          <p:val>
                                            <p:strVal val="#ppt_w"/>
                                          </p:val>
                                        </p:tav>
                                      </p:tavLst>
                                    </p:anim>
                                    <p:anim calcmode="lin" valueType="num">
                                      <p:cBhvr>
                                        <p:cTn id="103" dur="1000" fill="hold"/>
                                        <p:tgtEl>
                                          <p:spTgt spid="11">
                                            <p:graphicEl>
                                              <a:dgm id="{E2C765CB-ED48-4C11-8F87-6A17C7E08115}"/>
                                            </p:graphicEl>
                                          </p:spTgt>
                                        </p:tgtEl>
                                        <p:attrNameLst>
                                          <p:attrName>ppt_h</p:attrName>
                                        </p:attrNameLst>
                                      </p:cBhvr>
                                      <p:tavLst>
                                        <p:tav tm="0">
                                          <p:val>
                                            <p:fltVal val="0"/>
                                          </p:val>
                                        </p:tav>
                                        <p:tav tm="100000">
                                          <p:val>
                                            <p:strVal val="#ppt_h"/>
                                          </p:val>
                                        </p:tav>
                                      </p:tavLst>
                                    </p:anim>
                                    <p:animEffect transition="in" filter="fade">
                                      <p:cBhvr>
                                        <p:cTn id="104" dur="1000"/>
                                        <p:tgtEl>
                                          <p:spTgt spid="11">
                                            <p:graphicEl>
                                              <a:dgm id="{E2C765CB-ED48-4C11-8F87-6A17C7E08115}"/>
                                            </p:graphicEl>
                                          </p:spTgt>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1">
                                            <p:graphicEl>
                                              <a:dgm id="{A156D0B6-9AD6-4699-A3F9-D031658898ED}"/>
                                            </p:graphicEl>
                                          </p:spTgt>
                                        </p:tgtEl>
                                        <p:attrNameLst>
                                          <p:attrName>style.visibility</p:attrName>
                                        </p:attrNameLst>
                                      </p:cBhvr>
                                      <p:to>
                                        <p:strVal val="visible"/>
                                      </p:to>
                                    </p:set>
                                    <p:anim calcmode="lin" valueType="num">
                                      <p:cBhvr>
                                        <p:cTn id="107" dur="1000" fill="hold"/>
                                        <p:tgtEl>
                                          <p:spTgt spid="11">
                                            <p:graphicEl>
                                              <a:dgm id="{A156D0B6-9AD6-4699-A3F9-D031658898ED}"/>
                                            </p:graphicEl>
                                          </p:spTgt>
                                        </p:tgtEl>
                                        <p:attrNameLst>
                                          <p:attrName>ppt_w</p:attrName>
                                        </p:attrNameLst>
                                      </p:cBhvr>
                                      <p:tavLst>
                                        <p:tav tm="0">
                                          <p:val>
                                            <p:fltVal val="0"/>
                                          </p:val>
                                        </p:tav>
                                        <p:tav tm="100000">
                                          <p:val>
                                            <p:strVal val="#ppt_w"/>
                                          </p:val>
                                        </p:tav>
                                      </p:tavLst>
                                    </p:anim>
                                    <p:anim calcmode="lin" valueType="num">
                                      <p:cBhvr>
                                        <p:cTn id="108" dur="1000" fill="hold"/>
                                        <p:tgtEl>
                                          <p:spTgt spid="11">
                                            <p:graphicEl>
                                              <a:dgm id="{A156D0B6-9AD6-4699-A3F9-D031658898ED}"/>
                                            </p:graphicEl>
                                          </p:spTgt>
                                        </p:tgtEl>
                                        <p:attrNameLst>
                                          <p:attrName>ppt_h</p:attrName>
                                        </p:attrNameLst>
                                      </p:cBhvr>
                                      <p:tavLst>
                                        <p:tav tm="0">
                                          <p:val>
                                            <p:fltVal val="0"/>
                                          </p:val>
                                        </p:tav>
                                        <p:tav tm="100000">
                                          <p:val>
                                            <p:strVal val="#ppt_h"/>
                                          </p:val>
                                        </p:tav>
                                      </p:tavLst>
                                    </p:anim>
                                    <p:animEffect transition="in" filter="fade">
                                      <p:cBhvr>
                                        <p:cTn id="109" dur="1000"/>
                                        <p:tgtEl>
                                          <p:spTgt spid="11">
                                            <p:graphicEl>
                                              <a:dgm id="{A156D0B6-9AD6-4699-A3F9-D031658898ED}"/>
                                            </p:graphicEl>
                                          </p:spTgt>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1">
                                            <p:graphicEl>
                                              <a:dgm id="{5205AB67-F5A8-43B2-8CFD-F2F951798CE9}"/>
                                            </p:graphicEl>
                                          </p:spTgt>
                                        </p:tgtEl>
                                        <p:attrNameLst>
                                          <p:attrName>style.visibility</p:attrName>
                                        </p:attrNameLst>
                                      </p:cBhvr>
                                      <p:to>
                                        <p:strVal val="visible"/>
                                      </p:to>
                                    </p:set>
                                    <p:anim calcmode="lin" valueType="num">
                                      <p:cBhvr>
                                        <p:cTn id="112" dur="1000" fill="hold"/>
                                        <p:tgtEl>
                                          <p:spTgt spid="11">
                                            <p:graphicEl>
                                              <a:dgm id="{5205AB67-F5A8-43B2-8CFD-F2F951798CE9}"/>
                                            </p:graphicEl>
                                          </p:spTgt>
                                        </p:tgtEl>
                                        <p:attrNameLst>
                                          <p:attrName>ppt_w</p:attrName>
                                        </p:attrNameLst>
                                      </p:cBhvr>
                                      <p:tavLst>
                                        <p:tav tm="0">
                                          <p:val>
                                            <p:fltVal val="0"/>
                                          </p:val>
                                        </p:tav>
                                        <p:tav tm="100000">
                                          <p:val>
                                            <p:strVal val="#ppt_w"/>
                                          </p:val>
                                        </p:tav>
                                      </p:tavLst>
                                    </p:anim>
                                    <p:anim calcmode="lin" valueType="num">
                                      <p:cBhvr>
                                        <p:cTn id="113" dur="1000" fill="hold"/>
                                        <p:tgtEl>
                                          <p:spTgt spid="11">
                                            <p:graphicEl>
                                              <a:dgm id="{5205AB67-F5A8-43B2-8CFD-F2F951798CE9}"/>
                                            </p:graphicEl>
                                          </p:spTgt>
                                        </p:tgtEl>
                                        <p:attrNameLst>
                                          <p:attrName>ppt_h</p:attrName>
                                        </p:attrNameLst>
                                      </p:cBhvr>
                                      <p:tavLst>
                                        <p:tav tm="0">
                                          <p:val>
                                            <p:fltVal val="0"/>
                                          </p:val>
                                        </p:tav>
                                        <p:tav tm="100000">
                                          <p:val>
                                            <p:strVal val="#ppt_h"/>
                                          </p:val>
                                        </p:tav>
                                      </p:tavLst>
                                    </p:anim>
                                    <p:animEffect transition="in" filter="fade">
                                      <p:cBhvr>
                                        <p:cTn id="114" dur="1000"/>
                                        <p:tgtEl>
                                          <p:spTgt spid="11">
                                            <p:graphicEl>
                                              <a:dgm id="{5205AB67-F5A8-43B2-8CFD-F2F951798CE9}"/>
                                            </p:graphicEl>
                                          </p:spTgt>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1">
                                            <p:graphicEl>
                                              <a:dgm id="{A75CFC53-7309-4B6A-9063-1DB60FF8D006}"/>
                                            </p:graphicEl>
                                          </p:spTgt>
                                        </p:tgtEl>
                                        <p:attrNameLst>
                                          <p:attrName>style.visibility</p:attrName>
                                        </p:attrNameLst>
                                      </p:cBhvr>
                                      <p:to>
                                        <p:strVal val="visible"/>
                                      </p:to>
                                    </p:set>
                                    <p:anim calcmode="lin" valueType="num">
                                      <p:cBhvr>
                                        <p:cTn id="117" dur="1000" fill="hold"/>
                                        <p:tgtEl>
                                          <p:spTgt spid="11">
                                            <p:graphicEl>
                                              <a:dgm id="{A75CFC53-7309-4B6A-9063-1DB60FF8D006}"/>
                                            </p:graphicEl>
                                          </p:spTgt>
                                        </p:tgtEl>
                                        <p:attrNameLst>
                                          <p:attrName>ppt_w</p:attrName>
                                        </p:attrNameLst>
                                      </p:cBhvr>
                                      <p:tavLst>
                                        <p:tav tm="0">
                                          <p:val>
                                            <p:fltVal val="0"/>
                                          </p:val>
                                        </p:tav>
                                        <p:tav tm="100000">
                                          <p:val>
                                            <p:strVal val="#ppt_w"/>
                                          </p:val>
                                        </p:tav>
                                      </p:tavLst>
                                    </p:anim>
                                    <p:anim calcmode="lin" valueType="num">
                                      <p:cBhvr>
                                        <p:cTn id="118" dur="1000" fill="hold"/>
                                        <p:tgtEl>
                                          <p:spTgt spid="11">
                                            <p:graphicEl>
                                              <a:dgm id="{A75CFC53-7309-4B6A-9063-1DB60FF8D006}"/>
                                            </p:graphicEl>
                                          </p:spTgt>
                                        </p:tgtEl>
                                        <p:attrNameLst>
                                          <p:attrName>ppt_h</p:attrName>
                                        </p:attrNameLst>
                                      </p:cBhvr>
                                      <p:tavLst>
                                        <p:tav tm="0">
                                          <p:val>
                                            <p:fltVal val="0"/>
                                          </p:val>
                                        </p:tav>
                                        <p:tav tm="100000">
                                          <p:val>
                                            <p:strVal val="#ppt_h"/>
                                          </p:val>
                                        </p:tav>
                                      </p:tavLst>
                                    </p:anim>
                                    <p:animEffect transition="in" filter="fade">
                                      <p:cBhvr>
                                        <p:cTn id="119" dur="1000"/>
                                        <p:tgtEl>
                                          <p:spTgt spid="11">
                                            <p:graphicEl>
                                              <a:dgm id="{A75CFC53-7309-4B6A-9063-1DB60FF8D006}"/>
                                            </p:graphicEl>
                                          </p:spTgt>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1">
                                            <p:graphicEl>
                                              <a:dgm id="{CEC3D217-40BE-40F6-93EE-87B1C3ABD3BC}"/>
                                            </p:graphicEl>
                                          </p:spTgt>
                                        </p:tgtEl>
                                        <p:attrNameLst>
                                          <p:attrName>style.visibility</p:attrName>
                                        </p:attrNameLst>
                                      </p:cBhvr>
                                      <p:to>
                                        <p:strVal val="visible"/>
                                      </p:to>
                                    </p:set>
                                    <p:anim calcmode="lin" valueType="num">
                                      <p:cBhvr>
                                        <p:cTn id="122" dur="1000" fill="hold"/>
                                        <p:tgtEl>
                                          <p:spTgt spid="11">
                                            <p:graphicEl>
                                              <a:dgm id="{CEC3D217-40BE-40F6-93EE-87B1C3ABD3BC}"/>
                                            </p:graphicEl>
                                          </p:spTgt>
                                        </p:tgtEl>
                                        <p:attrNameLst>
                                          <p:attrName>ppt_w</p:attrName>
                                        </p:attrNameLst>
                                      </p:cBhvr>
                                      <p:tavLst>
                                        <p:tav tm="0">
                                          <p:val>
                                            <p:fltVal val="0"/>
                                          </p:val>
                                        </p:tav>
                                        <p:tav tm="100000">
                                          <p:val>
                                            <p:strVal val="#ppt_w"/>
                                          </p:val>
                                        </p:tav>
                                      </p:tavLst>
                                    </p:anim>
                                    <p:anim calcmode="lin" valueType="num">
                                      <p:cBhvr>
                                        <p:cTn id="123" dur="1000" fill="hold"/>
                                        <p:tgtEl>
                                          <p:spTgt spid="11">
                                            <p:graphicEl>
                                              <a:dgm id="{CEC3D217-40BE-40F6-93EE-87B1C3ABD3BC}"/>
                                            </p:graphicEl>
                                          </p:spTgt>
                                        </p:tgtEl>
                                        <p:attrNameLst>
                                          <p:attrName>ppt_h</p:attrName>
                                        </p:attrNameLst>
                                      </p:cBhvr>
                                      <p:tavLst>
                                        <p:tav tm="0">
                                          <p:val>
                                            <p:fltVal val="0"/>
                                          </p:val>
                                        </p:tav>
                                        <p:tav tm="100000">
                                          <p:val>
                                            <p:strVal val="#ppt_h"/>
                                          </p:val>
                                        </p:tav>
                                      </p:tavLst>
                                    </p:anim>
                                    <p:animEffect transition="in" filter="fade">
                                      <p:cBhvr>
                                        <p:cTn id="124" dur="1000"/>
                                        <p:tgtEl>
                                          <p:spTgt spid="11">
                                            <p:graphicEl>
                                              <a:dgm id="{CEC3D217-40BE-40F6-93EE-87B1C3ABD3BC}"/>
                                            </p:graphicEl>
                                          </p:spTgt>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11">
                                            <p:graphicEl>
                                              <a:dgm id="{68ED873B-13BF-4832-B1A0-2126B4E83468}"/>
                                            </p:graphicEl>
                                          </p:spTgt>
                                        </p:tgtEl>
                                        <p:attrNameLst>
                                          <p:attrName>style.visibility</p:attrName>
                                        </p:attrNameLst>
                                      </p:cBhvr>
                                      <p:to>
                                        <p:strVal val="visible"/>
                                      </p:to>
                                    </p:set>
                                    <p:anim calcmode="lin" valueType="num">
                                      <p:cBhvr>
                                        <p:cTn id="127" dur="1000" fill="hold"/>
                                        <p:tgtEl>
                                          <p:spTgt spid="11">
                                            <p:graphicEl>
                                              <a:dgm id="{68ED873B-13BF-4832-B1A0-2126B4E83468}"/>
                                            </p:graphicEl>
                                          </p:spTgt>
                                        </p:tgtEl>
                                        <p:attrNameLst>
                                          <p:attrName>ppt_w</p:attrName>
                                        </p:attrNameLst>
                                      </p:cBhvr>
                                      <p:tavLst>
                                        <p:tav tm="0">
                                          <p:val>
                                            <p:fltVal val="0"/>
                                          </p:val>
                                        </p:tav>
                                        <p:tav tm="100000">
                                          <p:val>
                                            <p:strVal val="#ppt_w"/>
                                          </p:val>
                                        </p:tav>
                                      </p:tavLst>
                                    </p:anim>
                                    <p:anim calcmode="lin" valueType="num">
                                      <p:cBhvr>
                                        <p:cTn id="128" dur="1000" fill="hold"/>
                                        <p:tgtEl>
                                          <p:spTgt spid="11">
                                            <p:graphicEl>
                                              <a:dgm id="{68ED873B-13BF-4832-B1A0-2126B4E83468}"/>
                                            </p:graphicEl>
                                          </p:spTgt>
                                        </p:tgtEl>
                                        <p:attrNameLst>
                                          <p:attrName>ppt_h</p:attrName>
                                        </p:attrNameLst>
                                      </p:cBhvr>
                                      <p:tavLst>
                                        <p:tav tm="0">
                                          <p:val>
                                            <p:fltVal val="0"/>
                                          </p:val>
                                        </p:tav>
                                        <p:tav tm="100000">
                                          <p:val>
                                            <p:strVal val="#ppt_h"/>
                                          </p:val>
                                        </p:tav>
                                      </p:tavLst>
                                    </p:anim>
                                    <p:animEffect transition="in" filter="fade">
                                      <p:cBhvr>
                                        <p:cTn id="129" dur="1000"/>
                                        <p:tgtEl>
                                          <p:spTgt spid="11">
                                            <p:graphicEl>
                                              <a:dgm id="{68ED873B-13BF-4832-B1A0-2126B4E83468}"/>
                                            </p:graphicEl>
                                          </p:spTgt>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11">
                                            <p:graphicEl>
                                              <a:dgm id="{5DBB6FCA-7390-49E2-B587-C09088B0A2AC}"/>
                                            </p:graphicEl>
                                          </p:spTgt>
                                        </p:tgtEl>
                                        <p:attrNameLst>
                                          <p:attrName>style.visibility</p:attrName>
                                        </p:attrNameLst>
                                      </p:cBhvr>
                                      <p:to>
                                        <p:strVal val="visible"/>
                                      </p:to>
                                    </p:set>
                                    <p:anim calcmode="lin" valueType="num">
                                      <p:cBhvr>
                                        <p:cTn id="132" dur="1000" fill="hold"/>
                                        <p:tgtEl>
                                          <p:spTgt spid="11">
                                            <p:graphicEl>
                                              <a:dgm id="{5DBB6FCA-7390-49E2-B587-C09088B0A2AC}"/>
                                            </p:graphicEl>
                                          </p:spTgt>
                                        </p:tgtEl>
                                        <p:attrNameLst>
                                          <p:attrName>ppt_w</p:attrName>
                                        </p:attrNameLst>
                                      </p:cBhvr>
                                      <p:tavLst>
                                        <p:tav tm="0">
                                          <p:val>
                                            <p:fltVal val="0"/>
                                          </p:val>
                                        </p:tav>
                                        <p:tav tm="100000">
                                          <p:val>
                                            <p:strVal val="#ppt_w"/>
                                          </p:val>
                                        </p:tav>
                                      </p:tavLst>
                                    </p:anim>
                                    <p:anim calcmode="lin" valueType="num">
                                      <p:cBhvr>
                                        <p:cTn id="133" dur="1000" fill="hold"/>
                                        <p:tgtEl>
                                          <p:spTgt spid="11">
                                            <p:graphicEl>
                                              <a:dgm id="{5DBB6FCA-7390-49E2-B587-C09088B0A2AC}"/>
                                            </p:graphicEl>
                                          </p:spTgt>
                                        </p:tgtEl>
                                        <p:attrNameLst>
                                          <p:attrName>ppt_h</p:attrName>
                                        </p:attrNameLst>
                                      </p:cBhvr>
                                      <p:tavLst>
                                        <p:tav tm="0">
                                          <p:val>
                                            <p:fltVal val="0"/>
                                          </p:val>
                                        </p:tav>
                                        <p:tav tm="100000">
                                          <p:val>
                                            <p:strVal val="#ppt_h"/>
                                          </p:val>
                                        </p:tav>
                                      </p:tavLst>
                                    </p:anim>
                                    <p:animEffect transition="in" filter="fade">
                                      <p:cBhvr>
                                        <p:cTn id="134" dur="1000"/>
                                        <p:tgtEl>
                                          <p:spTgt spid="11">
                                            <p:graphicEl>
                                              <a:dgm id="{5DBB6FCA-7390-49E2-B587-C09088B0A2AC}"/>
                                            </p:graphicEl>
                                          </p:spTgt>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1">
                                            <p:graphicEl>
                                              <a:dgm id="{5CFF26EB-D882-451D-9107-A5A1F99E82A2}"/>
                                            </p:graphicEl>
                                          </p:spTgt>
                                        </p:tgtEl>
                                        <p:attrNameLst>
                                          <p:attrName>style.visibility</p:attrName>
                                        </p:attrNameLst>
                                      </p:cBhvr>
                                      <p:to>
                                        <p:strVal val="visible"/>
                                      </p:to>
                                    </p:set>
                                    <p:anim calcmode="lin" valueType="num">
                                      <p:cBhvr>
                                        <p:cTn id="137" dur="1000" fill="hold"/>
                                        <p:tgtEl>
                                          <p:spTgt spid="11">
                                            <p:graphicEl>
                                              <a:dgm id="{5CFF26EB-D882-451D-9107-A5A1F99E82A2}"/>
                                            </p:graphicEl>
                                          </p:spTgt>
                                        </p:tgtEl>
                                        <p:attrNameLst>
                                          <p:attrName>ppt_w</p:attrName>
                                        </p:attrNameLst>
                                      </p:cBhvr>
                                      <p:tavLst>
                                        <p:tav tm="0">
                                          <p:val>
                                            <p:fltVal val="0"/>
                                          </p:val>
                                        </p:tav>
                                        <p:tav tm="100000">
                                          <p:val>
                                            <p:strVal val="#ppt_w"/>
                                          </p:val>
                                        </p:tav>
                                      </p:tavLst>
                                    </p:anim>
                                    <p:anim calcmode="lin" valueType="num">
                                      <p:cBhvr>
                                        <p:cTn id="138" dur="1000" fill="hold"/>
                                        <p:tgtEl>
                                          <p:spTgt spid="11">
                                            <p:graphicEl>
                                              <a:dgm id="{5CFF26EB-D882-451D-9107-A5A1F99E82A2}"/>
                                            </p:graphicEl>
                                          </p:spTgt>
                                        </p:tgtEl>
                                        <p:attrNameLst>
                                          <p:attrName>ppt_h</p:attrName>
                                        </p:attrNameLst>
                                      </p:cBhvr>
                                      <p:tavLst>
                                        <p:tav tm="0">
                                          <p:val>
                                            <p:fltVal val="0"/>
                                          </p:val>
                                        </p:tav>
                                        <p:tav tm="100000">
                                          <p:val>
                                            <p:strVal val="#ppt_h"/>
                                          </p:val>
                                        </p:tav>
                                      </p:tavLst>
                                    </p:anim>
                                    <p:animEffect transition="in" filter="fade">
                                      <p:cBhvr>
                                        <p:cTn id="139" dur="1000"/>
                                        <p:tgtEl>
                                          <p:spTgt spid="11">
                                            <p:graphicEl>
                                              <a:dgm id="{5CFF26EB-D882-451D-9107-A5A1F99E82A2}"/>
                                            </p:graphicEl>
                                          </p:spTgt>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11">
                                            <p:graphicEl>
                                              <a:dgm id="{656F55C6-82AC-462C-BAE3-6DB0B919E7DC}"/>
                                            </p:graphicEl>
                                          </p:spTgt>
                                        </p:tgtEl>
                                        <p:attrNameLst>
                                          <p:attrName>style.visibility</p:attrName>
                                        </p:attrNameLst>
                                      </p:cBhvr>
                                      <p:to>
                                        <p:strVal val="visible"/>
                                      </p:to>
                                    </p:set>
                                    <p:anim calcmode="lin" valueType="num">
                                      <p:cBhvr>
                                        <p:cTn id="142" dur="1000" fill="hold"/>
                                        <p:tgtEl>
                                          <p:spTgt spid="11">
                                            <p:graphicEl>
                                              <a:dgm id="{656F55C6-82AC-462C-BAE3-6DB0B919E7DC}"/>
                                            </p:graphicEl>
                                          </p:spTgt>
                                        </p:tgtEl>
                                        <p:attrNameLst>
                                          <p:attrName>ppt_w</p:attrName>
                                        </p:attrNameLst>
                                      </p:cBhvr>
                                      <p:tavLst>
                                        <p:tav tm="0">
                                          <p:val>
                                            <p:fltVal val="0"/>
                                          </p:val>
                                        </p:tav>
                                        <p:tav tm="100000">
                                          <p:val>
                                            <p:strVal val="#ppt_w"/>
                                          </p:val>
                                        </p:tav>
                                      </p:tavLst>
                                    </p:anim>
                                    <p:anim calcmode="lin" valueType="num">
                                      <p:cBhvr>
                                        <p:cTn id="143" dur="1000" fill="hold"/>
                                        <p:tgtEl>
                                          <p:spTgt spid="11">
                                            <p:graphicEl>
                                              <a:dgm id="{656F55C6-82AC-462C-BAE3-6DB0B919E7DC}"/>
                                            </p:graphicEl>
                                          </p:spTgt>
                                        </p:tgtEl>
                                        <p:attrNameLst>
                                          <p:attrName>ppt_h</p:attrName>
                                        </p:attrNameLst>
                                      </p:cBhvr>
                                      <p:tavLst>
                                        <p:tav tm="0">
                                          <p:val>
                                            <p:fltVal val="0"/>
                                          </p:val>
                                        </p:tav>
                                        <p:tav tm="100000">
                                          <p:val>
                                            <p:strVal val="#ppt_h"/>
                                          </p:val>
                                        </p:tav>
                                      </p:tavLst>
                                    </p:anim>
                                    <p:animEffect transition="in" filter="fade">
                                      <p:cBhvr>
                                        <p:cTn id="144" dur="1000"/>
                                        <p:tgtEl>
                                          <p:spTgt spid="11">
                                            <p:graphicEl>
                                              <a:dgm id="{656F55C6-82AC-462C-BAE3-6DB0B919E7DC}"/>
                                            </p:graphicEl>
                                          </p:spTgt>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11">
                                            <p:graphicEl>
                                              <a:dgm id="{F354FAB5-E139-49E1-A798-D1C1020E5E50}"/>
                                            </p:graphicEl>
                                          </p:spTgt>
                                        </p:tgtEl>
                                        <p:attrNameLst>
                                          <p:attrName>style.visibility</p:attrName>
                                        </p:attrNameLst>
                                      </p:cBhvr>
                                      <p:to>
                                        <p:strVal val="visible"/>
                                      </p:to>
                                    </p:set>
                                    <p:anim calcmode="lin" valueType="num">
                                      <p:cBhvr>
                                        <p:cTn id="147" dur="1000" fill="hold"/>
                                        <p:tgtEl>
                                          <p:spTgt spid="11">
                                            <p:graphicEl>
                                              <a:dgm id="{F354FAB5-E139-49E1-A798-D1C1020E5E50}"/>
                                            </p:graphicEl>
                                          </p:spTgt>
                                        </p:tgtEl>
                                        <p:attrNameLst>
                                          <p:attrName>ppt_w</p:attrName>
                                        </p:attrNameLst>
                                      </p:cBhvr>
                                      <p:tavLst>
                                        <p:tav tm="0">
                                          <p:val>
                                            <p:fltVal val="0"/>
                                          </p:val>
                                        </p:tav>
                                        <p:tav tm="100000">
                                          <p:val>
                                            <p:strVal val="#ppt_w"/>
                                          </p:val>
                                        </p:tav>
                                      </p:tavLst>
                                    </p:anim>
                                    <p:anim calcmode="lin" valueType="num">
                                      <p:cBhvr>
                                        <p:cTn id="148" dur="1000" fill="hold"/>
                                        <p:tgtEl>
                                          <p:spTgt spid="11">
                                            <p:graphicEl>
                                              <a:dgm id="{F354FAB5-E139-49E1-A798-D1C1020E5E50}"/>
                                            </p:graphicEl>
                                          </p:spTgt>
                                        </p:tgtEl>
                                        <p:attrNameLst>
                                          <p:attrName>ppt_h</p:attrName>
                                        </p:attrNameLst>
                                      </p:cBhvr>
                                      <p:tavLst>
                                        <p:tav tm="0">
                                          <p:val>
                                            <p:fltVal val="0"/>
                                          </p:val>
                                        </p:tav>
                                        <p:tav tm="100000">
                                          <p:val>
                                            <p:strVal val="#ppt_h"/>
                                          </p:val>
                                        </p:tav>
                                      </p:tavLst>
                                    </p:anim>
                                    <p:animEffect transition="in" filter="fade">
                                      <p:cBhvr>
                                        <p:cTn id="149" dur="1000"/>
                                        <p:tgtEl>
                                          <p:spTgt spid="11">
                                            <p:graphicEl>
                                              <a:dgm id="{F354FAB5-E139-49E1-A798-D1C1020E5E5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2423160"/>
            <a:ext cx="8839200" cy="4130040"/>
          </a:xfrm>
        </p:spPr>
        <p:txBody>
          <a:bodyPr rtlCol="0">
            <a:normAutofit/>
          </a:bodyPr>
          <a:lstStyle/>
          <a:p>
            <a:pPr marL="0" indent="0" algn="r" rtl="1">
              <a:buNone/>
              <a:defRPr/>
            </a:pPr>
            <a:r>
              <a:rPr lang="fa-IR" b="1" dirty="0">
                <a:cs typeface="B Nazanin" pitchFamily="2" charset="-78"/>
              </a:rPr>
              <a:t>برخی واحدهای داروسازی</a:t>
            </a:r>
          </a:p>
          <a:p>
            <a:pPr algn="r" rtl="1">
              <a:buFont typeface="Wingdings" pitchFamily="2" charset="2"/>
              <a:buChar char="Ø"/>
              <a:defRPr/>
            </a:pPr>
            <a:r>
              <a:rPr lang="fa-IR" dirty="0">
                <a:cs typeface="B Nazanin" pitchFamily="2" charset="-78"/>
              </a:rPr>
              <a:t> </a:t>
            </a:r>
            <a:r>
              <a:rPr lang="fa-IR" i="1" dirty="0">
                <a:cs typeface="B Nazanin" pitchFamily="2" charset="-78"/>
              </a:rPr>
              <a:t>مثقال</a:t>
            </a:r>
            <a:r>
              <a:rPr lang="fa-IR" dirty="0">
                <a:cs typeface="B Nazanin" pitchFamily="2" charset="-78"/>
              </a:rPr>
              <a:t>: 4.64 گرم، 24 نخود (1 بندقه)</a:t>
            </a:r>
          </a:p>
          <a:p>
            <a:pPr algn="r" rtl="1">
              <a:buFont typeface="Wingdings" pitchFamily="2" charset="2"/>
              <a:buChar char="Ø"/>
              <a:defRPr/>
            </a:pPr>
            <a:r>
              <a:rPr lang="fa-IR" dirty="0">
                <a:cs typeface="B Nazanin" pitchFamily="2" charset="-78"/>
              </a:rPr>
              <a:t> </a:t>
            </a:r>
            <a:r>
              <a:rPr lang="fa-IR" i="1" dirty="0">
                <a:cs typeface="B Nazanin" pitchFamily="2" charset="-78"/>
              </a:rPr>
              <a:t>درم</a:t>
            </a:r>
            <a:r>
              <a:rPr lang="fa-IR" dirty="0">
                <a:cs typeface="B Nazanin" pitchFamily="2" charset="-78"/>
              </a:rPr>
              <a:t>: درهم، 0.7 مثقال</a:t>
            </a:r>
          </a:p>
          <a:p>
            <a:pPr algn="r" rtl="1">
              <a:buFont typeface="Wingdings" pitchFamily="2" charset="2"/>
              <a:buChar char="Ø"/>
              <a:defRPr/>
            </a:pPr>
            <a:r>
              <a:rPr lang="fa-IR" dirty="0">
                <a:cs typeface="B Nazanin" pitchFamily="2" charset="-78"/>
              </a:rPr>
              <a:t> </a:t>
            </a:r>
            <a:r>
              <a:rPr lang="fa-IR" i="1" dirty="0">
                <a:cs typeface="B Nazanin" pitchFamily="2" charset="-78"/>
              </a:rPr>
              <a:t>رطل</a:t>
            </a:r>
            <a:r>
              <a:rPr lang="fa-IR" dirty="0">
                <a:cs typeface="B Nazanin" pitchFamily="2" charset="-78"/>
              </a:rPr>
              <a:t>: 84 مثقال، 12 اوقیه</a:t>
            </a:r>
          </a:p>
          <a:p>
            <a:pPr algn="r" rtl="1">
              <a:buFont typeface="Wingdings" pitchFamily="2" charset="2"/>
              <a:buChar char="Ø"/>
              <a:defRPr/>
            </a:pPr>
            <a:r>
              <a:rPr lang="fa-IR" dirty="0">
                <a:cs typeface="B Nazanin" pitchFamily="2" charset="-78"/>
              </a:rPr>
              <a:t> </a:t>
            </a:r>
            <a:r>
              <a:rPr lang="fa-IR" i="1" dirty="0">
                <a:cs typeface="B Nazanin" pitchFamily="2" charset="-78"/>
              </a:rPr>
              <a:t>دانگ</a:t>
            </a:r>
            <a:r>
              <a:rPr lang="fa-IR" dirty="0">
                <a:cs typeface="B Nazanin" pitchFamily="2" charset="-78"/>
              </a:rPr>
              <a:t>: دانق، 0.53 گرم، یک ششم درهم</a:t>
            </a:r>
          </a:p>
          <a:p>
            <a:pPr algn="r" rtl="1">
              <a:buFont typeface="Wingdings" pitchFamily="2" charset="2"/>
              <a:buChar char="Ø"/>
              <a:defRPr/>
            </a:pPr>
            <a:r>
              <a:rPr lang="fa-IR" dirty="0">
                <a:cs typeface="B Nazanin" pitchFamily="2" charset="-78"/>
              </a:rPr>
              <a:t> ذراع: واحد طول، به اندازه فاصله بین سر انگشتان تا آرنج (49 سانتی متر)</a:t>
            </a:r>
          </a:p>
          <a:p>
            <a:pPr algn="r" rtl="1">
              <a:buFont typeface="Wingdings" pitchFamily="2" charset="2"/>
              <a:buChar char="Ø"/>
              <a:defRPr/>
            </a:pPr>
            <a:r>
              <a:rPr lang="fa-IR" dirty="0">
                <a:cs typeface="B Nazanin" pitchFamily="2" charset="-78"/>
              </a:rPr>
              <a:t> ذرع: واحد طول، به معنی گز  (104 سانتی متر)</a:t>
            </a:r>
          </a:p>
          <a:p>
            <a:pPr algn="r" rtl="1">
              <a:buFont typeface="Wingdings" pitchFamily="2" charset="2"/>
              <a:buChar char="Ø"/>
              <a:defRPr/>
            </a:pPr>
            <a:r>
              <a:rPr lang="fa-IR" dirty="0">
                <a:cs typeface="B Nazanin" pitchFamily="2" charset="-78"/>
              </a:rPr>
              <a:t>شبر: وجب (24 سانتی متر)</a:t>
            </a:r>
          </a:p>
          <a:p>
            <a:pPr algn="r" rtl="1">
              <a:buFont typeface="Wingdings" pitchFamily="2" charset="2"/>
              <a:buChar char="Ø"/>
              <a:defRPr/>
            </a:pPr>
            <a:endParaRPr lang="fa-IR" dirty="0">
              <a:cs typeface="B Nazanin" pitchFamily="2" charset="-78"/>
            </a:endParaRPr>
          </a:p>
          <a:p>
            <a:pPr marL="0" indent="0" algn="r" rtl="1">
              <a:buNone/>
              <a:defRPr/>
            </a:pPr>
            <a:endParaRPr lang="en-US" dirty="0">
              <a:cs typeface="B Nazanin"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95BE48C4-00A0-40ED-BA7F-6BAE5B11C26E}" type="slidenum">
              <a:rPr lang="en-US" altLang="en-US">
                <a:solidFill>
                  <a:srgbClr val="898989"/>
                </a:solidFill>
              </a:rPr>
              <a:pPr eaLnBrk="1" hangingPunct="1"/>
              <a:t>40</a:t>
            </a:fld>
            <a:endParaRPr lang="en-US" altLang="en-US">
              <a:solidFill>
                <a:srgbClr val="898989"/>
              </a:solidFill>
            </a:endParaRPr>
          </a:p>
        </p:txBody>
      </p:sp>
      <p:sp>
        <p:nvSpPr>
          <p:cNvPr id="58372" name="Title 1"/>
          <p:cNvSpPr>
            <a:spLocks noGrp="1"/>
          </p:cNvSpPr>
          <p:nvPr>
            <p:ph type="title"/>
          </p:nvPr>
        </p:nvSpPr>
        <p:spPr/>
        <p:txBody>
          <a:bodyPr/>
          <a:lstStyle/>
          <a:p>
            <a:pPr eaLnBrk="1" hangingPunct="1"/>
            <a:r>
              <a:rPr lang="fa-IR" altLang="en-US" sz="4000">
                <a:cs typeface="B Titr" panose="00000700000000000000" pitchFamily="2" charset="-78"/>
              </a:rPr>
              <a:t>برخی اصطلاحات رایج در داروسازی</a:t>
            </a:r>
            <a:endParaRPr lang="en-US" altLang="en-US" sz="4000">
              <a:cs typeface="B Titr" panose="00000700000000000000" pitchFamily="2" charset="-78"/>
            </a:endParaRPr>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316461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
                                            <p:txEl>
                                              <p:pRg st="3" end="3"/>
                                            </p:txEl>
                                          </p:spTgt>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
                                            <p:txEl>
                                              <p:pRg st="4" end="4"/>
                                            </p:txEl>
                                          </p:spTgt>
                                        </p:tgtEl>
                                      </p:cBhvr>
                                    </p:animEffect>
                                  </p:childTnLst>
                                </p:cTn>
                              </p:par>
                            </p:childTnLst>
                          </p:cTn>
                        </p:par>
                        <p:par>
                          <p:cTn id="34" fill="hold" nodeType="afterGroup">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childTnLst>
                          </p:cTn>
                        </p:par>
                        <p:par>
                          <p:cTn id="40" fill="hold" nodeType="afterGroup">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5" dur="500"/>
                                        <p:tgtEl>
                                          <p:spTgt spid="3">
                                            <p:txEl>
                                              <p:pRg st="6" end="6"/>
                                            </p:txEl>
                                          </p:spTgt>
                                        </p:tgtEl>
                                      </p:cBhvr>
                                    </p:animEffect>
                                  </p:childTnLst>
                                </p:cTn>
                              </p:par>
                            </p:childTnLst>
                          </p:cTn>
                        </p:par>
                        <p:par>
                          <p:cTn id="46" fill="hold" nodeType="afterGroup">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4" name="Content Placeholder 2"/>
          <p:cNvSpPr>
            <a:spLocks noGrp="1"/>
          </p:cNvSpPr>
          <p:nvPr>
            <p:ph idx="1"/>
          </p:nvPr>
        </p:nvSpPr>
        <p:spPr>
          <a:xfrm>
            <a:off x="1676400" y="1295400"/>
            <a:ext cx="8839200" cy="5257800"/>
          </a:xfrm>
        </p:spPr>
        <p:txBody>
          <a:bodyPr/>
          <a:lstStyle/>
          <a:p>
            <a:pPr marL="0" indent="0" algn="r" rtl="1">
              <a:buNone/>
            </a:pPr>
            <a:endParaRPr lang="fa-IR" altLang="en-US">
              <a:cs typeface="B Nazanin" panose="00000400000000000000" pitchFamily="2" charset="-78"/>
            </a:endParaRPr>
          </a:p>
          <a:p>
            <a:pPr marL="0" indent="0" algn="r" rtl="1">
              <a:buNone/>
            </a:pPr>
            <a:endParaRPr lang="en-US" altLang="en-US">
              <a:cs typeface="B Nazanin" panose="00000400000000000000" pitchFamily="2" charset="-78"/>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8AA77C8-5E44-4B9C-BCC2-FA8BE7154F57}" type="slidenum">
              <a:rPr lang="en-US" altLang="en-US">
                <a:solidFill>
                  <a:srgbClr val="898989"/>
                </a:solidFill>
              </a:rPr>
              <a:pPr eaLnBrk="1" hangingPunct="1"/>
              <a:t>41</a:t>
            </a:fld>
            <a:endParaRPr lang="en-US" altLang="en-US">
              <a:solidFill>
                <a:srgbClr val="898989"/>
              </a:solidFill>
            </a:endParaRPr>
          </a:p>
        </p:txBody>
      </p:sp>
      <p:sp>
        <p:nvSpPr>
          <p:cNvPr id="59396" name="Title 1"/>
          <p:cNvSpPr>
            <a:spLocks noGrp="1"/>
          </p:cNvSpPr>
          <p:nvPr>
            <p:ph type="title"/>
          </p:nvPr>
        </p:nvSpPr>
        <p:spPr/>
        <p:txBody>
          <a:bodyPr/>
          <a:lstStyle/>
          <a:p>
            <a:pPr eaLnBrk="1" hangingPunct="1"/>
            <a:r>
              <a:rPr lang="fa-IR" altLang="en-US" sz="4000">
                <a:cs typeface="B Titr" panose="00000700000000000000" pitchFamily="2" charset="-78"/>
              </a:rPr>
              <a:t>نکات کاربردی درباره ی زمان مصرف</a:t>
            </a:r>
            <a:endParaRPr lang="en-US" altLang="en-US" sz="4000">
              <a:cs typeface="B Titr" panose="00000700000000000000" pitchFamily="2" charset="-78"/>
            </a:endParaRPr>
          </a:p>
        </p:txBody>
      </p:sp>
      <p:graphicFrame>
        <p:nvGraphicFramePr>
          <p:cNvPr id="2" name="Table 1"/>
          <p:cNvGraphicFramePr>
            <a:graphicFrameLocks noGrp="1"/>
          </p:cNvGraphicFramePr>
          <p:nvPr>
            <p:extLst/>
          </p:nvPr>
        </p:nvGraphicFramePr>
        <p:xfrm>
          <a:off x="1676400" y="2300748"/>
          <a:ext cx="8763000" cy="3871458"/>
        </p:xfrm>
        <a:graphic>
          <a:graphicData uri="http://schemas.openxmlformats.org/drawingml/2006/table">
            <a:tbl>
              <a:tblPr firstRow="1" bandRow="1">
                <a:tableStyleId>{5C22544A-7EE6-4342-B048-85BDC9FD1C3A}</a:tableStyleId>
              </a:tblPr>
              <a:tblGrid>
                <a:gridCol w="4381500">
                  <a:extLst>
                    <a:ext uri="{9D8B030D-6E8A-4147-A177-3AD203B41FA5}">
                      <a16:colId xmlns:a16="http://schemas.microsoft.com/office/drawing/2014/main" xmlns="" val="20000"/>
                    </a:ext>
                  </a:extLst>
                </a:gridCol>
                <a:gridCol w="4381500">
                  <a:extLst>
                    <a:ext uri="{9D8B030D-6E8A-4147-A177-3AD203B41FA5}">
                      <a16:colId xmlns:a16="http://schemas.microsoft.com/office/drawing/2014/main" xmlns="" val="20001"/>
                    </a:ext>
                  </a:extLst>
                </a:gridCol>
              </a:tblGrid>
              <a:tr h="430162">
                <a:tc>
                  <a:txBody>
                    <a:bodyPr/>
                    <a:lstStyle/>
                    <a:p>
                      <a:pPr algn="ctr" rtl="1"/>
                      <a:r>
                        <a:rPr lang="fa-IR" sz="1800" dirty="0">
                          <a:cs typeface="B Sara" pitchFamily="2" charset="-78"/>
                        </a:rPr>
                        <a:t>زمان مصرف</a:t>
                      </a:r>
                      <a:endParaRPr lang="en-US" sz="1800" dirty="0">
                        <a:cs typeface="B Sara" pitchFamily="2" charset="-78"/>
                      </a:endParaRPr>
                    </a:p>
                  </a:txBody>
                  <a:tcPr/>
                </a:tc>
                <a:tc>
                  <a:txBody>
                    <a:bodyPr/>
                    <a:lstStyle/>
                    <a:p>
                      <a:pPr algn="ctr" rtl="1"/>
                      <a:r>
                        <a:rPr lang="fa-IR" sz="1800" dirty="0">
                          <a:cs typeface="B Sara" pitchFamily="2" charset="-78"/>
                        </a:rPr>
                        <a:t>نوع دارو</a:t>
                      </a:r>
                      <a:endParaRPr lang="en-US" sz="1800" dirty="0">
                        <a:cs typeface="B Sara" pitchFamily="2" charset="-78"/>
                      </a:endParaRPr>
                    </a:p>
                  </a:txBody>
                  <a:tcPr/>
                </a:tc>
                <a:extLst>
                  <a:ext uri="{0D108BD9-81ED-4DB2-BD59-A6C34878D82A}">
                    <a16:rowId xmlns:a16="http://schemas.microsoft.com/office/drawing/2014/main" xmlns="" val="10000"/>
                  </a:ext>
                </a:extLst>
              </a:tr>
              <a:tr h="430162">
                <a:tc>
                  <a:txBody>
                    <a:bodyPr/>
                    <a:lstStyle/>
                    <a:p>
                      <a:pPr algn="ctr" rtl="1"/>
                      <a:r>
                        <a:rPr lang="fa-IR" sz="1800" dirty="0">
                          <a:cs typeface="B Sara" pitchFamily="2" charset="-78"/>
                        </a:rPr>
                        <a:t>صبح ناشتا</a:t>
                      </a:r>
                    </a:p>
                  </a:txBody>
                  <a:tcPr/>
                </a:tc>
                <a:tc>
                  <a:txBody>
                    <a:bodyPr/>
                    <a:lstStyle/>
                    <a:p>
                      <a:pPr algn="ctr" rtl="1"/>
                      <a:r>
                        <a:rPr lang="fa-IR" sz="1800" dirty="0">
                          <a:cs typeface="B Sara" pitchFamily="2" charset="-78"/>
                        </a:rPr>
                        <a:t>داروهای کبد</a:t>
                      </a:r>
                      <a:endParaRPr lang="en-US" sz="1800" dirty="0">
                        <a:cs typeface="B Sara" pitchFamily="2" charset="-78"/>
                      </a:endParaRPr>
                    </a:p>
                  </a:txBody>
                  <a:tcPr/>
                </a:tc>
                <a:extLst>
                  <a:ext uri="{0D108BD9-81ED-4DB2-BD59-A6C34878D82A}">
                    <a16:rowId xmlns:a16="http://schemas.microsoft.com/office/drawing/2014/main" xmlns="" val="10001"/>
                  </a:ext>
                </a:extLst>
              </a:tr>
              <a:tr h="430162">
                <a:tc>
                  <a:txBody>
                    <a:bodyPr/>
                    <a:lstStyle/>
                    <a:p>
                      <a:pPr algn="ctr" rtl="1"/>
                      <a:r>
                        <a:rPr lang="fa-IR" sz="1800" dirty="0">
                          <a:cs typeface="B Sara" pitchFamily="2" charset="-78"/>
                        </a:rPr>
                        <a:t>شب موقع خواب</a:t>
                      </a:r>
                      <a:endParaRPr lang="en-US" sz="1800" dirty="0">
                        <a:cs typeface="B Sara" pitchFamily="2" charset="-78"/>
                      </a:endParaRPr>
                    </a:p>
                  </a:txBody>
                  <a:tcPr/>
                </a:tc>
                <a:tc>
                  <a:txBody>
                    <a:bodyPr/>
                    <a:lstStyle/>
                    <a:p>
                      <a:pPr algn="ctr" rtl="1"/>
                      <a:r>
                        <a:rPr lang="fa-IR" sz="1800" dirty="0">
                          <a:cs typeface="B Sara" pitchFamily="2" charset="-78"/>
                        </a:rPr>
                        <a:t>داروهای مغز</a:t>
                      </a:r>
                      <a:endParaRPr lang="en-US" sz="1800" dirty="0">
                        <a:cs typeface="B Sara" pitchFamily="2" charset="-78"/>
                      </a:endParaRPr>
                    </a:p>
                  </a:txBody>
                  <a:tcPr/>
                </a:tc>
                <a:extLst>
                  <a:ext uri="{0D108BD9-81ED-4DB2-BD59-A6C34878D82A}">
                    <a16:rowId xmlns:a16="http://schemas.microsoft.com/office/drawing/2014/main" xmlns="" val="10002"/>
                  </a:ext>
                </a:extLst>
              </a:tr>
              <a:tr h="430162">
                <a:tc>
                  <a:txBody>
                    <a:bodyPr/>
                    <a:lstStyle/>
                    <a:p>
                      <a:pPr algn="ctr" rtl="1"/>
                      <a:r>
                        <a:rPr lang="fa-IR" sz="1800" dirty="0">
                          <a:cs typeface="B Sara" pitchFamily="2" charset="-78"/>
                        </a:rPr>
                        <a:t>بعد از غذا</a:t>
                      </a:r>
                      <a:endParaRPr lang="en-US" sz="1800" dirty="0">
                        <a:cs typeface="B Sara" pitchFamily="2" charset="-78"/>
                      </a:endParaRPr>
                    </a:p>
                  </a:txBody>
                  <a:tcPr/>
                </a:tc>
                <a:tc>
                  <a:txBody>
                    <a:bodyPr/>
                    <a:lstStyle/>
                    <a:p>
                      <a:pPr algn="ctr" rtl="1"/>
                      <a:r>
                        <a:rPr lang="fa-IR" sz="1800" dirty="0">
                          <a:cs typeface="B Sara" pitchFamily="2" charset="-78"/>
                        </a:rPr>
                        <a:t>داروهای هاضم</a:t>
                      </a:r>
                      <a:endParaRPr lang="en-US" sz="1800" dirty="0">
                        <a:cs typeface="B Sara" pitchFamily="2" charset="-78"/>
                      </a:endParaRPr>
                    </a:p>
                  </a:txBody>
                  <a:tcPr/>
                </a:tc>
                <a:extLst>
                  <a:ext uri="{0D108BD9-81ED-4DB2-BD59-A6C34878D82A}">
                    <a16:rowId xmlns:a16="http://schemas.microsoft.com/office/drawing/2014/main" xmlns="" val="10003"/>
                  </a:ext>
                </a:extLst>
              </a:tr>
              <a:tr h="430162">
                <a:tc>
                  <a:txBody>
                    <a:bodyPr/>
                    <a:lstStyle/>
                    <a:p>
                      <a:pPr algn="ctr" rtl="1"/>
                      <a:r>
                        <a:rPr lang="fa-IR" sz="1800" dirty="0">
                          <a:cs typeface="B Sara" pitchFamily="2" charset="-78"/>
                        </a:rPr>
                        <a:t>بعد از ابخره</a:t>
                      </a:r>
                      <a:endParaRPr lang="en-US" sz="1800" dirty="0">
                        <a:cs typeface="B Sara" pitchFamily="2" charset="-78"/>
                      </a:endParaRPr>
                    </a:p>
                  </a:txBody>
                  <a:tcPr/>
                </a:tc>
                <a:tc>
                  <a:txBody>
                    <a:bodyPr/>
                    <a:lstStyle/>
                    <a:p>
                      <a:pPr algn="ctr" rtl="1"/>
                      <a:r>
                        <a:rPr lang="fa-IR" sz="1800" dirty="0">
                          <a:cs typeface="B Sara" pitchFamily="2" charset="-78"/>
                        </a:rPr>
                        <a:t>داروهای مانع تصاعد ابخره</a:t>
                      </a:r>
                      <a:endParaRPr lang="en-US" sz="1800" dirty="0">
                        <a:cs typeface="B Sara" pitchFamily="2" charset="-78"/>
                      </a:endParaRPr>
                    </a:p>
                  </a:txBody>
                  <a:tcPr/>
                </a:tc>
                <a:extLst>
                  <a:ext uri="{0D108BD9-81ED-4DB2-BD59-A6C34878D82A}">
                    <a16:rowId xmlns:a16="http://schemas.microsoft.com/office/drawing/2014/main" xmlns="" val="10004"/>
                  </a:ext>
                </a:extLst>
              </a:tr>
              <a:tr h="430162">
                <a:tc>
                  <a:txBody>
                    <a:bodyPr/>
                    <a:lstStyle/>
                    <a:p>
                      <a:pPr algn="ctr" rtl="1"/>
                      <a:r>
                        <a:rPr lang="fa-IR" sz="1800" dirty="0">
                          <a:cs typeface="B Sara" pitchFamily="2" charset="-78"/>
                        </a:rPr>
                        <a:t>پیش از غذا داروی</a:t>
                      </a:r>
                      <a:r>
                        <a:rPr lang="fa-IR" sz="1800" baseline="0" dirty="0">
                          <a:cs typeface="B Sara" pitchFamily="2" charset="-78"/>
                        </a:rPr>
                        <a:t> گرم و بعد از غذا داروی سرد</a:t>
                      </a:r>
                      <a:endParaRPr lang="en-US" sz="1800" dirty="0">
                        <a:cs typeface="B Sara" pitchFamily="2" charset="-78"/>
                      </a:endParaRPr>
                    </a:p>
                  </a:txBody>
                  <a:tcPr/>
                </a:tc>
                <a:tc>
                  <a:txBody>
                    <a:bodyPr/>
                    <a:lstStyle/>
                    <a:p>
                      <a:pPr algn="ctr" rtl="1"/>
                      <a:r>
                        <a:rPr lang="fa-IR" sz="1800" dirty="0">
                          <a:cs typeface="B Sara" pitchFamily="2" charset="-78"/>
                        </a:rPr>
                        <a:t>در صورتی که</a:t>
                      </a:r>
                      <a:r>
                        <a:rPr lang="fa-IR" sz="1800" baseline="0" dirty="0">
                          <a:cs typeface="B Sara" pitchFamily="2" charset="-78"/>
                        </a:rPr>
                        <a:t> معده گرم و کبد سرد باشد.</a:t>
                      </a:r>
                      <a:endParaRPr lang="en-US" sz="1800" dirty="0">
                        <a:cs typeface="B Sara" pitchFamily="2" charset="-78"/>
                      </a:endParaRPr>
                    </a:p>
                  </a:txBody>
                  <a:tcPr/>
                </a:tc>
                <a:extLst>
                  <a:ext uri="{0D108BD9-81ED-4DB2-BD59-A6C34878D82A}">
                    <a16:rowId xmlns:a16="http://schemas.microsoft.com/office/drawing/2014/main" xmlns="" val="10005"/>
                  </a:ext>
                </a:extLst>
              </a:tr>
              <a:tr h="430162">
                <a:tc>
                  <a:txBody>
                    <a:bodyPr/>
                    <a:lstStyle/>
                    <a:p>
                      <a:pPr algn="ctr" rtl="1"/>
                      <a:r>
                        <a:rPr lang="fa-IR" sz="1800" dirty="0">
                          <a:cs typeface="B Sara" pitchFamily="2" charset="-78"/>
                        </a:rPr>
                        <a:t>به عکس بالا</a:t>
                      </a:r>
                      <a:endParaRPr lang="en-US" sz="1800" dirty="0">
                        <a:cs typeface="B Sara" pitchFamily="2" charset="-78"/>
                      </a:endParaRPr>
                    </a:p>
                  </a:txBody>
                  <a:tcPr/>
                </a:tc>
                <a:tc>
                  <a:txBody>
                    <a:bodyPr/>
                    <a:lstStyle/>
                    <a:p>
                      <a:pPr algn="ctr" rtl="1"/>
                      <a:r>
                        <a:rPr lang="fa-IR" sz="1800" dirty="0">
                          <a:cs typeface="B Sara" pitchFamily="2" charset="-78"/>
                        </a:rPr>
                        <a:t>در صورتی که معده سرد و کبد گرم باشد.</a:t>
                      </a:r>
                      <a:endParaRPr lang="en-US" sz="1800" dirty="0">
                        <a:cs typeface="B Sara" pitchFamily="2" charset="-78"/>
                      </a:endParaRPr>
                    </a:p>
                  </a:txBody>
                  <a:tcPr/>
                </a:tc>
                <a:extLst>
                  <a:ext uri="{0D108BD9-81ED-4DB2-BD59-A6C34878D82A}">
                    <a16:rowId xmlns:a16="http://schemas.microsoft.com/office/drawing/2014/main" xmlns="" val="10006"/>
                  </a:ext>
                </a:extLst>
              </a:tr>
              <a:tr h="430162">
                <a:tc>
                  <a:txBody>
                    <a:bodyPr/>
                    <a:lstStyle/>
                    <a:p>
                      <a:pPr algn="ctr" rtl="1"/>
                      <a:r>
                        <a:rPr lang="fa-IR" sz="1800" dirty="0">
                          <a:cs typeface="B Sara" pitchFamily="2" charset="-78"/>
                        </a:rPr>
                        <a:t>با تقسیم بندی ساعت</a:t>
                      </a:r>
                      <a:endParaRPr lang="en-US" sz="1800" dirty="0">
                        <a:cs typeface="B Sara" pitchFamily="2" charset="-78"/>
                      </a:endParaRPr>
                    </a:p>
                  </a:txBody>
                  <a:tcPr/>
                </a:tc>
                <a:tc>
                  <a:txBody>
                    <a:bodyPr/>
                    <a:lstStyle/>
                    <a:p>
                      <a:pPr algn="ctr" rtl="1"/>
                      <a:r>
                        <a:rPr lang="fa-IR" sz="1800" dirty="0">
                          <a:cs typeface="B Sara" pitchFamily="2" charset="-78"/>
                        </a:rPr>
                        <a:t>داروی مخدر و مسکن درد</a:t>
                      </a:r>
                      <a:endParaRPr lang="en-US" sz="1800" dirty="0">
                        <a:cs typeface="B Sara" pitchFamily="2" charset="-78"/>
                      </a:endParaRPr>
                    </a:p>
                  </a:txBody>
                  <a:tcPr/>
                </a:tc>
                <a:extLst>
                  <a:ext uri="{0D108BD9-81ED-4DB2-BD59-A6C34878D82A}">
                    <a16:rowId xmlns:a16="http://schemas.microsoft.com/office/drawing/2014/main" xmlns="" val="10007"/>
                  </a:ext>
                </a:extLst>
              </a:tr>
              <a:tr h="430162">
                <a:tc>
                  <a:txBody>
                    <a:bodyPr/>
                    <a:lstStyle/>
                    <a:p>
                      <a:pPr algn="ctr" rtl="1"/>
                      <a:r>
                        <a:rPr lang="fa-IR" sz="1800" dirty="0">
                          <a:cs typeface="B Sara" pitchFamily="2" charset="-78"/>
                        </a:rPr>
                        <a:t>بعد از غذا </a:t>
                      </a:r>
                      <a:endParaRPr lang="en-US" sz="1800" dirty="0">
                        <a:cs typeface="B Sara" pitchFamily="2" charset="-78"/>
                      </a:endParaRPr>
                    </a:p>
                  </a:txBody>
                  <a:tcPr/>
                </a:tc>
                <a:tc>
                  <a:txBody>
                    <a:bodyPr/>
                    <a:lstStyle/>
                    <a:p>
                      <a:pPr algn="ctr" rtl="1"/>
                      <a:r>
                        <a:rPr lang="fa-IR" sz="1800" dirty="0">
                          <a:cs typeface="B Sara" pitchFamily="2" charset="-78"/>
                        </a:rPr>
                        <a:t>قابضات</a:t>
                      </a:r>
                      <a:endParaRPr lang="en-US" sz="1800" dirty="0">
                        <a:cs typeface="B Sara" pitchFamily="2" charset="-78"/>
                      </a:endParaRPr>
                    </a:p>
                  </a:txBody>
                  <a:tcPr/>
                </a:tc>
                <a:extLst>
                  <a:ext uri="{0D108BD9-81ED-4DB2-BD59-A6C34878D82A}">
                    <a16:rowId xmlns:a16="http://schemas.microsoft.com/office/drawing/2014/main" xmlns="" val="10008"/>
                  </a:ext>
                </a:extLst>
              </a:tr>
            </a:tbl>
          </a:graphicData>
        </a:graphic>
      </p:graphicFrame>
      <p:pic>
        <p:nvPicPr>
          <p:cNvPr id="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4457174"/>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09600" y="133350"/>
            <a:ext cx="11379200" cy="1143000"/>
          </a:xfrm>
        </p:spPr>
        <p:txBody>
          <a:bodyPr/>
          <a:lstStyle/>
          <a:p>
            <a:pPr algn="ctr" rtl="1"/>
            <a:r>
              <a:rPr lang="fa-IR" dirty="0">
                <a:cs typeface="B Titr" pitchFamily="2" charset="-78"/>
              </a:rPr>
              <a:t>داروهای صنعتی طب سنتی ایران</a:t>
            </a:r>
            <a:endParaRPr lang="en-US" dirty="0">
              <a:cs typeface="B Titr" pitchFamily="2" charset="-78"/>
            </a:endParaRPr>
          </a:p>
        </p:txBody>
      </p:sp>
      <p:pic>
        <p:nvPicPr>
          <p:cNvPr id="307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0" y="1752600"/>
            <a:ext cx="3083984"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4543319"/>
            <a:ext cx="2328333"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6967" y="1547813"/>
            <a:ext cx="3845984" cy="230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0499" y="2623107"/>
            <a:ext cx="4135967" cy="282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07941" y="5548314"/>
            <a:ext cx="25400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22734" y="1276350"/>
            <a:ext cx="3111500"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t3.gstatic.com/images?q=tbn:ANd9GcSxI-gpjD2uFqDAzX7UtwK096XwlUwriW98a-5fQvFt-ooyam-j"/>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1" y="4925989"/>
            <a:ext cx="3162300" cy="19240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16967" y="1249865"/>
            <a:ext cx="1770100" cy="369332"/>
          </a:xfrm>
          <a:prstGeom prst="rect">
            <a:avLst/>
          </a:prstGeom>
        </p:spPr>
        <p:txBody>
          <a:bodyPr wrap="none">
            <a:spAutoFit/>
          </a:bodyPr>
          <a:lstStyle/>
          <a:p>
            <a:r>
              <a:rPr lang="en-US" dirty="0"/>
              <a:t>http://fda.gov.ir/</a:t>
            </a:r>
          </a:p>
        </p:txBody>
      </p:sp>
      <p:pic>
        <p:nvPicPr>
          <p:cNvPr id="11" name="Picture 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2959524"/>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3AEBF9D-7931-4555-803E-7A66A10B71BB}" type="slidenum">
              <a:rPr lang="en-US">
                <a:solidFill>
                  <a:prstClr val="black">
                    <a:tint val="75000"/>
                  </a:prstClr>
                </a:solidFill>
              </a:rPr>
              <a:pPr>
                <a:defRPr/>
              </a:pPr>
              <a:t>43</a:t>
            </a:fld>
            <a:endParaRPr lang="en-US">
              <a:solidFill>
                <a:prstClr val="black">
                  <a:tint val="75000"/>
                </a:prst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22936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137634"/>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187" t="15832" r="13986" b="7767"/>
          <a:stretch/>
        </p:blipFill>
        <p:spPr bwMode="auto">
          <a:xfrm rot="5400000">
            <a:off x="876965" y="2695853"/>
            <a:ext cx="3277774" cy="3681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6907" y="2736691"/>
            <a:ext cx="5178780" cy="317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0575034"/>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3AEBF9D-7931-4555-803E-7A66A10B71BB}" type="slidenum">
              <a:rPr lang="en-US">
                <a:solidFill>
                  <a:prstClr val="black">
                    <a:tint val="75000"/>
                  </a:prstClr>
                </a:solidFill>
              </a:rPr>
              <a:pPr>
                <a:defRPr/>
              </a:pPr>
              <a:t>45</a:t>
            </a:fld>
            <a:endParaRPr lang="en-US">
              <a:solidFill>
                <a:prstClr val="black">
                  <a:tint val="75000"/>
                </a:prstClr>
              </a:solidFill>
            </a:endParaRP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159" t="12947" r="6029" b="22946"/>
          <a:stretch/>
        </p:blipFill>
        <p:spPr bwMode="auto">
          <a:xfrm rot="5400000">
            <a:off x="361335" y="934065"/>
            <a:ext cx="4704736" cy="359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601" t="26098" r="10601" b="14473"/>
          <a:stretch/>
        </p:blipFill>
        <p:spPr bwMode="auto">
          <a:xfrm rot="5400000">
            <a:off x="3537248" y="1621411"/>
            <a:ext cx="5715000" cy="339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431" t="15103" r="12946" b="12757"/>
          <a:stretch/>
        </p:blipFill>
        <p:spPr bwMode="auto">
          <a:xfrm rot="5400000">
            <a:off x="8289637" y="441041"/>
            <a:ext cx="4070147" cy="3734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8907679"/>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9965" y="430537"/>
            <a:ext cx="5073139" cy="281841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29252" y="147484"/>
            <a:ext cx="2851046" cy="297500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1233" y="3449277"/>
            <a:ext cx="2381250" cy="31623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9911" y="3449277"/>
            <a:ext cx="2381250" cy="31623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52627" y="3716592"/>
            <a:ext cx="2627671" cy="26276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2408" y="3447431"/>
            <a:ext cx="2381250" cy="3162300"/>
          </a:xfrm>
          <a:prstGeom prst="rect">
            <a:avLst/>
          </a:prstGeom>
        </p:spPr>
      </p:pic>
      <p:pic>
        <p:nvPicPr>
          <p:cNvPr id="10" name="Picture 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81218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lowchart: Alternate Process 4"/>
          <p:cNvSpPr/>
          <p:nvPr/>
        </p:nvSpPr>
        <p:spPr>
          <a:xfrm>
            <a:off x="5265174" y="3200400"/>
            <a:ext cx="2020529" cy="89965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5400" dirty="0">
                <a:cs typeface="B Tabassom" panose="00000400000000000000" pitchFamily="2" charset="-78"/>
              </a:rPr>
              <a:t>پایان</a:t>
            </a:r>
            <a:endParaRPr lang="en-US" sz="5400" dirty="0">
              <a:cs typeface="B Tabassom" panose="00000400000000000000" pitchFamily="2" charset="-78"/>
            </a:endParaRPr>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318694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Title 1"/>
          <p:cNvSpPr>
            <a:spLocks noGrp="1"/>
          </p:cNvSpPr>
          <p:nvPr>
            <p:ph type="title"/>
          </p:nvPr>
        </p:nvSpPr>
        <p:spPr>
          <a:xfrm>
            <a:off x="4480560" y="984738"/>
            <a:ext cx="5423095" cy="1143000"/>
          </a:xfrm>
        </p:spPr>
        <p:txBody>
          <a:bodyPr>
            <a:normAutofit fontScale="90000"/>
          </a:bodyPr>
          <a:lstStyle/>
          <a:p>
            <a:pPr algn="r" rtl="1"/>
            <a:r>
              <a:rPr lang="fa-IR" sz="4000" dirty="0">
                <a:cs typeface="B Titr" pitchFamily="2" charset="-78"/>
              </a:rPr>
              <a:t>بررسی اثر دارو از طریق تجربه</a:t>
            </a:r>
            <a:endParaRPr lang="en-US" sz="4000" dirty="0">
              <a:cs typeface="B Titr" pitchFamily="2" charset="-78"/>
            </a:endParaRPr>
          </a:p>
        </p:txBody>
      </p:sp>
      <p:sp>
        <p:nvSpPr>
          <p:cNvPr id="3" name="Content Placeholder 2"/>
          <p:cNvSpPr>
            <a:spLocks noGrp="1"/>
          </p:cNvSpPr>
          <p:nvPr>
            <p:ph idx="1"/>
          </p:nvPr>
        </p:nvSpPr>
        <p:spPr>
          <a:xfrm>
            <a:off x="609599" y="2377440"/>
            <a:ext cx="11066585" cy="4328160"/>
          </a:xfrm>
        </p:spPr>
        <p:txBody>
          <a:bodyPr rtlCol="0">
            <a:normAutofit fontScale="77500" lnSpcReduction="20000"/>
          </a:bodyPr>
          <a:lstStyle/>
          <a:p>
            <a:pPr marL="0" indent="0" algn="just" rtl="1" fontAlgn="auto">
              <a:spcAft>
                <a:spcPts val="0"/>
              </a:spcAft>
              <a:buFont typeface="Arial" pitchFamily="34" charset="0"/>
              <a:buNone/>
              <a:defRPr/>
            </a:pPr>
            <a:r>
              <a:rPr lang="fa-IR" b="1" dirty="0">
                <a:cs typeface="B Mitra" pitchFamily="2" charset="-78"/>
              </a:rPr>
              <a:t>بعضی شرایط</a:t>
            </a:r>
          </a:p>
          <a:p>
            <a:pPr algn="just" rtl="1" fontAlgn="auto">
              <a:spcAft>
                <a:spcPts val="0"/>
              </a:spcAft>
              <a:buFont typeface="Wingdings" pitchFamily="2" charset="2"/>
              <a:buChar char="§"/>
              <a:defRPr/>
            </a:pPr>
            <a:r>
              <a:rPr lang="fa-IR" sz="2800" dirty="0">
                <a:cs typeface="B Mitra" pitchFamily="2" charset="-78"/>
              </a:rPr>
              <a:t>دوا از کیفیات مکتسبه خارجیه خالی باشد. (مثلاً آب)</a:t>
            </a:r>
          </a:p>
          <a:p>
            <a:pPr algn="just" rtl="1" fontAlgn="auto">
              <a:spcAft>
                <a:spcPts val="0"/>
              </a:spcAft>
              <a:buFont typeface="Wingdings" pitchFamily="2" charset="2"/>
              <a:buChar char="§"/>
              <a:defRPr/>
            </a:pPr>
            <a:r>
              <a:rPr lang="fa-IR" sz="2800" dirty="0">
                <a:cs typeface="B Mitra" pitchFamily="2" charset="-78"/>
              </a:rPr>
              <a:t>باید تجربه را بر اشخاص معتدل المزاج جوان با حس و ادراک صحیح و اوقات و فصول و سال های متباین نمایند و ... تا درست آید.</a:t>
            </a:r>
          </a:p>
          <a:p>
            <a:pPr algn="just" rtl="1" fontAlgn="auto">
              <a:spcAft>
                <a:spcPts val="0"/>
              </a:spcAft>
              <a:buFont typeface="Wingdings" pitchFamily="2" charset="2"/>
              <a:buChar char="§"/>
              <a:defRPr/>
            </a:pPr>
            <a:r>
              <a:rPr lang="fa-IR" sz="2800" dirty="0">
                <a:cs typeface="B Mitra" pitchFamily="2" charset="-78"/>
              </a:rPr>
              <a:t>قوت آن مقاومت با قوت علت تواند نمود.</a:t>
            </a:r>
          </a:p>
          <a:p>
            <a:pPr algn="just" rtl="1" fontAlgn="auto">
              <a:spcAft>
                <a:spcPts val="0"/>
              </a:spcAft>
              <a:buFont typeface="Wingdings" pitchFamily="2" charset="2"/>
              <a:buChar char="§"/>
              <a:defRPr/>
            </a:pPr>
            <a:r>
              <a:rPr lang="fa-IR" sz="2800" dirty="0">
                <a:cs typeface="B Mitra" pitchFamily="2" charset="-78"/>
              </a:rPr>
              <a:t>مراعات زمانی نماید که فعل و اثر دوا در آن ظاهر گردد.</a:t>
            </a:r>
          </a:p>
          <a:p>
            <a:pPr algn="just" rtl="1" fontAlgn="auto">
              <a:spcAft>
                <a:spcPts val="0"/>
              </a:spcAft>
              <a:buFont typeface="Wingdings" pitchFamily="2" charset="2"/>
              <a:buChar char="§"/>
              <a:defRPr/>
            </a:pPr>
            <a:r>
              <a:rPr lang="fa-IR" sz="2800" dirty="0">
                <a:solidFill>
                  <a:srgbClr val="0070C0"/>
                </a:solidFill>
                <a:cs typeface="B Mitra" pitchFamily="2" charset="-78"/>
              </a:rPr>
              <a:t>باید حکم کند بر دوا به قیاس بدان نوعی (موجودی) که آن دوا را در آن تجربه نموده.</a:t>
            </a:r>
          </a:p>
          <a:p>
            <a:pPr marL="0" indent="0" algn="just" rtl="1" fontAlgn="auto">
              <a:spcAft>
                <a:spcPts val="0"/>
              </a:spcAft>
              <a:buFont typeface="Arial" pitchFamily="34" charset="0"/>
              <a:buNone/>
              <a:defRPr/>
            </a:pPr>
            <a:r>
              <a:rPr lang="fa-IR" sz="2800" dirty="0">
                <a:solidFill>
                  <a:srgbClr val="0070C0"/>
                </a:solidFill>
                <a:cs typeface="B Mitra" pitchFamily="2" charset="-78"/>
              </a:rPr>
              <a:t>مثال: اکثر سموم انسان (شوکران، خربق) غذای بعضی حیواناتند.</a:t>
            </a:r>
          </a:p>
          <a:p>
            <a:pPr marL="274320" indent="-274320" algn="r" rtl="1" eaLnBrk="1" fontAlgn="auto" hangingPunct="1">
              <a:spcAft>
                <a:spcPts val="0"/>
              </a:spcAft>
              <a:buFont typeface="Wingdings" pitchFamily="2" charset="2"/>
              <a:buChar char="ü"/>
              <a:defRPr/>
            </a:pPr>
            <a:r>
              <a:rPr lang="fa-IR" sz="2800" b="1" dirty="0">
                <a:solidFill>
                  <a:srgbClr val="FF0000"/>
                </a:solidFill>
                <a:cs typeface="B Homa" panose="00000400000000000000" pitchFamily="2" charset="-78"/>
              </a:rPr>
              <a:t>فلفل</a:t>
            </a:r>
            <a:r>
              <a:rPr lang="fa-IR" sz="2800" dirty="0">
                <a:solidFill>
                  <a:srgbClr val="FF0000"/>
                </a:solidFill>
                <a:cs typeface="B Homa" panose="00000400000000000000" pitchFamily="2" charset="-78"/>
              </a:rPr>
              <a:t> برای موش سرد </a:t>
            </a:r>
          </a:p>
          <a:p>
            <a:pPr marL="274320" indent="-274320" algn="r" rtl="1" eaLnBrk="1" fontAlgn="auto" hangingPunct="1">
              <a:spcAft>
                <a:spcPts val="0"/>
              </a:spcAft>
              <a:buFont typeface="Wingdings" pitchFamily="2" charset="2"/>
              <a:buChar char="ü"/>
              <a:defRPr/>
            </a:pPr>
            <a:r>
              <a:rPr lang="fa-IR" sz="2800" b="1" dirty="0">
                <a:solidFill>
                  <a:srgbClr val="FF0000"/>
                </a:solidFill>
                <a:cs typeface="B Homa" panose="00000400000000000000" pitchFamily="2" charset="-78"/>
              </a:rPr>
              <a:t>بادام</a:t>
            </a:r>
            <a:r>
              <a:rPr lang="fa-IR" sz="2800" dirty="0">
                <a:solidFill>
                  <a:srgbClr val="FF0000"/>
                </a:solidFill>
                <a:cs typeface="B Homa" panose="00000400000000000000" pitchFamily="2" charset="-78"/>
              </a:rPr>
              <a:t> یا </a:t>
            </a:r>
            <a:r>
              <a:rPr lang="fa-IR" sz="2800" b="1" dirty="0">
                <a:solidFill>
                  <a:srgbClr val="FF0000"/>
                </a:solidFill>
                <a:cs typeface="B Homa" panose="00000400000000000000" pitchFamily="2" charset="-78"/>
              </a:rPr>
              <a:t>خرما</a:t>
            </a:r>
            <a:r>
              <a:rPr lang="fa-IR" sz="2800" dirty="0">
                <a:solidFill>
                  <a:srgbClr val="FF0000"/>
                </a:solidFill>
                <a:cs typeface="B Homa" panose="00000400000000000000" pitchFamily="2" charset="-78"/>
              </a:rPr>
              <a:t> در اسب: گرمی و تعریق زیاد</a:t>
            </a:r>
          </a:p>
          <a:p>
            <a:pPr algn="just" rtl="1" fontAlgn="auto">
              <a:spcAft>
                <a:spcPts val="0"/>
              </a:spcAft>
              <a:buFont typeface="Wingdings" pitchFamily="2" charset="2"/>
              <a:buChar char="§"/>
              <a:defRPr/>
            </a:pPr>
            <a:r>
              <a:rPr lang="fa-IR" sz="2800" dirty="0">
                <a:cs typeface="B Mitra" pitchFamily="2" charset="-78"/>
              </a:rPr>
              <a:t>بررسی روی بیماری ساده باشد.</a:t>
            </a:r>
          </a:p>
          <a:p>
            <a:pPr algn="just" rtl="1" fontAlgn="auto">
              <a:spcAft>
                <a:spcPts val="0"/>
              </a:spcAft>
              <a:buFont typeface="Wingdings" pitchFamily="2" charset="2"/>
              <a:buChar char="§"/>
              <a:defRPr/>
            </a:pPr>
            <a:r>
              <a:rPr lang="fa-IR" sz="2800" dirty="0">
                <a:cs typeface="B Mitra" pitchFamily="2" charset="-78"/>
              </a:rPr>
              <a:t>حتما بر روی انسان هم انجام شود.</a:t>
            </a:r>
            <a:endParaRPr lang="en-US" sz="2800" dirty="0">
              <a:cs typeface="B Mitra" pitchFamily="2" charset="-78"/>
            </a:endParaRPr>
          </a:p>
        </p:txBody>
      </p:sp>
    </p:spTree>
    <p:extLst>
      <p:ext uri="{BB962C8B-B14F-4D97-AF65-F5344CB8AC3E}">
        <p14:creationId xmlns:p14="http://schemas.microsoft.com/office/powerpoint/2010/main" val="27311460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childTnLst>
                          </p:cTn>
                        </p:par>
                        <p:par>
                          <p:cTn id="11" fill="hold" nodeType="withGroup">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ipe(up)">
                                      <p:cBhvr>
                                        <p:cTn id="14" dur="500"/>
                                        <p:tgtEl>
                                          <p:spTgt spid="3">
                                            <p:txEl>
                                              <p:pRg st="2" end="2"/>
                                            </p:txEl>
                                          </p:spTgt>
                                        </p:tgtEl>
                                      </p:cBhvr>
                                    </p:animEffect>
                                  </p:childTnLst>
                                </p:cTn>
                              </p:par>
                            </p:childTnLst>
                          </p:cTn>
                        </p:par>
                        <p:par>
                          <p:cTn id="15" fill="hold" nodeType="withGroup">
                            <p:stCondLst>
                              <p:cond delay="1000"/>
                            </p:stCondLst>
                            <p:childTnLst>
                              <p:par>
                                <p:cTn id="16" presetID="22" presetClass="entr" presetSubtype="1" fill="hold"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up)">
                                      <p:cBhvr>
                                        <p:cTn id="18" dur="500"/>
                                        <p:tgtEl>
                                          <p:spTgt spid="3">
                                            <p:txEl>
                                              <p:pRg st="3" end="3"/>
                                            </p:txEl>
                                          </p:spTgt>
                                        </p:tgtEl>
                                      </p:cBhvr>
                                    </p:animEffect>
                                  </p:childTnLst>
                                </p:cTn>
                              </p:par>
                            </p:childTnLst>
                          </p:cTn>
                        </p:par>
                        <p:par>
                          <p:cTn id="19" fill="hold" nodeType="withGroup">
                            <p:stCondLst>
                              <p:cond delay="1500"/>
                            </p:stCondLst>
                            <p:childTnLst>
                              <p:par>
                                <p:cTn id="20" presetID="22" presetClass="entr" presetSubtype="1"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par>
                          <p:cTn id="23" fill="hold" nodeType="withGroup">
                            <p:stCondLst>
                              <p:cond delay="2000"/>
                            </p:stCondLst>
                            <p:childTnLst>
                              <p:par>
                                <p:cTn id="24" presetID="22" presetClass="entr" presetSubtype="1" fill="hold" nodeType="after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up)">
                                      <p:cBhvr>
                                        <p:cTn id="26" dur="500"/>
                                        <p:tgtEl>
                                          <p:spTgt spid="3">
                                            <p:txEl>
                                              <p:pRg st="5" end="5"/>
                                            </p:txEl>
                                          </p:spTgt>
                                        </p:tgtEl>
                                      </p:cBhvr>
                                    </p:animEffect>
                                  </p:childTnLst>
                                </p:cTn>
                              </p:par>
                            </p:childTnLst>
                          </p:cTn>
                        </p:par>
                        <p:par>
                          <p:cTn id="27" fill="hold" nodeType="withGroup">
                            <p:stCondLst>
                              <p:cond delay="2500"/>
                            </p:stCondLst>
                            <p:childTnLst>
                              <p:par>
                                <p:cTn id="28" presetID="22" presetClass="entr" presetSubtype="1" fill="hold" nodeType="after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up)">
                                      <p:cBhvr>
                                        <p:cTn id="30" dur="500"/>
                                        <p:tgtEl>
                                          <p:spTgt spid="3">
                                            <p:txEl>
                                              <p:pRg st="6" end="6"/>
                                            </p:txEl>
                                          </p:spTgt>
                                        </p:tgtEl>
                                      </p:cBhvr>
                                    </p:animEffect>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wipe(up)">
                                      <p:cBhvr>
                                        <p:cTn id="34" dur="500"/>
                                        <p:tgtEl>
                                          <p:spTgt spid="3">
                                            <p:txEl>
                                              <p:pRg st="7" end="7"/>
                                            </p:txEl>
                                          </p:spTgt>
                                        </p:tgtEl>
                                      </p:cBhvr>
                                    </p:animEffec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wipe(up)">
                                      <p:cBhvr>
                                        <p:cTn id="38" dur="500"/>
                                        <p:tgtEl>
                                          <p:spTgt spid="3">
                                            <p:txEl>
                                              <p:pRg st="8" end="8"/>
                                            </p:txEl>
                                          </p:spTgt>
                                        </p:tgtEl>
                                      </p:cBhvr>
                                    </p:animEffect>
                                  </p:childTnLst>
                                </p:cTn>
                              </p:par>
                            </p:childTnLst>
                          </p:cTn>
                        </p:par>
                        <p:par>
                          <p:cTn id="39" fill="hold" nodeType="withGroup">
                            <p:stCondLst>
                              <p:cond delay="4000"/>
                            </p:stCondLst>
                            <p:childTnLst>
                              <p:par>
                                <p:cTn id="40" presetID="22" presetClass="entr" presetSubtype="1"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wipe(up)">
                                      <p:cBhvr>
                                        <p:cTn id="42" dur="500"/>
                                        <p:tgtEl>
                                          <p:spTgt spid="3">
                                            <p:txEl>
                                              <p:pRg st="9" end="9"/>
                                            </p:txEl>
                                          </p:spTgt>
                                        </p:tgtEl>
                                      </p:cBhvr>
                                    </p:animEffect>
                                  </p:childTnLst>
                                </p:cTn>
                              </p:par>
                            </p:childTnLst>
                          </p:cTn>
                        </p:par>
                        <p:par>
                          <p:cTn id="43" fill="hold" nodeType="withGroup">
                            <p:stCondLst>
                              <p:cond delay="4500"/>
                            </p:stCondLst>
                            <p:childTnLst>
                              <p:par>
                                <p:cTn id="44" presetID="22" presetClass="entr" presetSubtype="1" fill="hold" nodeType="after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Effect transition="in" filter="wipe(up)">
                                      <p:cBhvr>
                                        <p:cTn id="4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668" y="2518116"/>
            <a:ext cx="10972800" cy="2686930"/>
          </a:xfrm>
        </p:spPr>
        <p:txBody>
          <a:bodyPr rtlCol="0">
            <a:noAutofit/>
          </a:bodyPr>
          <a:lstStyle/>
          <a:p>
            <a:pPr algn="just" rtl="1" fontAlgn="auto">
              <a:spcAft>
                <a:spcPts val="0"/>
              </a:spcAft>
              <a:buFont typeface="Arial" pitchFamily="34" charset="0"/>
              <a:buChar char="•"/>
              <a:defRPr/>
            </a:pPr>
            <a:r>
              <a:rPr lang="fa-IR" sz="2400" dirty="0">
                <a:cs typeface="B Mitra" pitchFamily="2" charset="-78"/>
              </a:rPr>
              <a:t> </a:t>
            </a:r>
            <a:r>
              <a:rPr lang="fa-IR" sz="2400" u="sng" dirty="0">
                <a:solidFill>
                  <a:srgbClr val="FF0000"/>
                </a:solidFill>
                <a:cs typeface="B Mitra" pitchFamily="2" charset="-78"/>
              </a:rPr>
              <a:t>مهم ترین راه ثبت اثر دارو آزمایش بر روی انسان است.</a:t>
            </a:r>
          </a:p>
          <a:p>
            <a:pPr algn="just" rtl="1" fontAlgn="auto">
              <a:spcAft>
                <a:spcPts val="0"/>
              </a:spcAft>
              <a:buFont typeface="Arial" pitchFamily="34" charset="0"/>
              <a:buChar char="•"/>
              <a:defRPr/>
            </a:pPr>
            <a:r>
              <a:rPr lang="fa-IR" sz="2400" dirty="0">
                <a:cs typeface="B Mitra" pitchFamily="2" charset="-78"/>
              </a:rPr>
              <a:t>پیش از تناول اولا ملاحظه طعم و رایحه نمایند و اگر نفرت بسیاری از آن طبیعت یابد:</a:t>
            </a:r>
          </a:p>
          <a:p>
            <a:pPr algn="just" rtl="1" fontAlgn="auto">
              <a:spcAft>
                <a:spcPts val="0"/>
              </a:spcAft>
              <a:buFont typeface="Wingdings" pitchFamily="2" charset="2"/>
              <a:buChar char="v"/>
              <a:defRPr/>
            </a:pPr>
            <a:r>
              <a:rPr lang="fa-IR" sz="2400" dirty="0">
                <a:cs typeface="B Mitra" pitchFamily="2" charset="-78"/>
              </a:rPr>
              <a:t> به حیواناتی که امزجه آن ها نزدیک به انسان است مانند بوزینه تجویز شود که خوراک آن ها ادویه سمیه انسان نباشد.</a:t>
            </a:r>
          </a:p>
          <a:p>
            <a:pPr algn="just" rtl="1" fontAlgn="auto">
              <a:spcAft>
                <a:spcPts val="0"/>
              </a:spcAft>
              <a:buFont typeface="Wingdings" pitchFamily="2" charset="2"/>
              <a:buChar char="v"/>
              <a:defRPr/>
            </a:pPr>
            <a:r>
              <a:rPr lang="fa-IR" sz="2400" dirty="0">
                <a:cs typeface="B Mitra" pitchFamily="2" charset="-78"/>
              </a:rPr>
              <a:t> ابتدا به شخص قوی البنیه غلیظ الطبع بلغمی کبیر السن معتاد به افیون و ... تجویز شود.</a:t>
            </a:r>
          </a:p>
          <a:p>
            <a:pPr algn="just" rtl="1" fontAlgn="auto">
              <a:spcAft>
                <a:spcPts val="0"/>
              </a:spcAft>
              <a:buFont typeface="Wingdings" pitchFamily="2" charset="2"/>
              <a:buChar char="v"/>
              <a:defRPr/>
            </a:pPr>
            <a:r>
              <a:rPr lang="fa-IR" sz="2400" dirty="0">
                <a:cs typeface="B Mitra" pitchFamily="2" charset="-78"/>
              </a:rPr>
              <a:t> ابتدا به واجب القتل بخورانند.</a:t>
            </a:r>
          </a:p>
          <a:p>
            <a:pPr marL="0" indent="0" algn="just" rtl="1" fontAlgn="auto">
              <a:spcAft>
                <a:spcPts val="0"/>
              </a:spcAft>
              <a:buFont typeface="Arial" pitchFamily="34" charset="0"/>
              <a:buNone/>
              <a:defRPr/>
            </a:pPr>
            <a:endParaRPr lang="en-US" sz="2400" dirty="0">
              <a:cs typeface="B Mitra" pitchFamily="2" charset="-78"/>
            </a:endParaRPr>
          </a:p>
        </p:txBody>
      </p:sp>
      <p:sp>
        <p:nvSpPr>
          <p:cNvPr id="35844" name="Title 1"/>
          <p:cNvSpPr>
            <a:spLocks noGrp="1"/>
          </p:cNvSpPr>
          <p:nvPr>
            <p:ph type="title"/>
          </p:nvPr>
        </p:nvSpPr>
        <p:spPr>
          <a:xfrm>
            <a:off x="4465321" y="1074782"/>
            <a:ext cx="5438336" cy="1007236"/>
          </a:xfrm>
        </p:spPr>
        <p:txBody>
          <a:bodyPr>
            <a:normAutofit fontScale="90000"/>
          </a:bodyPr>
          <a:lstStyle/>
          <a:p>
            <a:r>
              <a:rPr lang="fa-IR" sz="4000" dirty="0">
                <a:cs typeface="B Titr" pitchFamily="2" charset="-78"/>
              </a:rPr>
              <a:t>بررسی اثر دارو از طریق تجربه</a:t>
            </a:r>
            <a:endParaRPr lang="en-US" sz="4000" dirty="0">
              <a:cs typeface="B Titr"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303161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mph" presetSubtype="0" repeatCount="indefinite" fill="hold" nodeType="afterEffect">
                                  <p:stCondLst>
                                    <p:cond delay="0"/>
                                  </p:stCondLst>
                                  <p:endCondLst>
                                    <p:cond evt="onNext" delay="0">
                                      <p:tgtEl>
                                        <p:sldTgt/>
                                      </p:tgtEl>
                                    </p:cond>
                                  </p:endCondLst>
                                  <p:iterate type="lt">
                                    <p:tmPct val="4000"/>
                                  </p:iterate>
                                  <p:childTnLst>
                                    <p:set>
                                      <p:cBhvr override="childStyle">
                                        <p:cTn id="6" dur="500" fill="hold"/>
                                        <p:tgtEl>
                                          <p:spTgt spid="3">
                                            <p:txEl>
                                              <p:pRg st="0" end="0"/>
                                            </p:txEl>
                                          </p:spTgt>
                                        </p:tgtEl>
                                        <p:attrNameLst>
                                          <p:attrName>style.color</p:attrName>
                                        </p:attrNameLst>
                                      </p:cBhvr>
                                      <p:to>
                                        <p:clrVal>
                                          <a:schemeClr val="accent2"/>
                                        </p:clrVal>
                                      </p:to>
                                    </p:set>
                                    <p:set>
                                      <p:cBhvr>
                                        <p:cTn id="7" dur="500" fill="hold"/>
                                        <p:tgtEl>
                                          <p:spTgt spid="3">
                                            <p:txEl>
                                              <p:pRg st="0" end="0"/>
                                            </p:txEl>
                                          </p:spTgt>
                                        </p:tgtEl>
                                        <p:attrNameLst>
                                          <p:attrName>fillcolor</p:attrName>
                                        </p:attrNameLst>
                                      </p:cBhvr>
                                      <p:to>
                                        <p:clrVal>
                                          <a:schemeClr val="accent2"/>
                                        </p:clrVal>
                                      </p:to>
                                    </p:set>
                                    <p:set>
                                      <p:cBhvr>
                                        <p:cTn id="8" dur="500" fill="hold"/>
                                        <p:tgtEl>
                                          <p:spTgt spid="3">
                                            <p:txEl>
                                              <p:pRg st="0" end="0"/>
                                            </p:txEl>
                                          </p:spTgt>
                                        </p:tgtEl>
                                        <p:attrNameLst>
                                          <p:attrName>fill.type</p:attrName>
                                        </p:attrNameLst>
                                      </p:cBhvr>
                                      <p:to>
                                        <p:strVal val="solid"/>
                                      </p:to>
                                    </p:set>
                                  </p:childTnLst>
                                </p:cTn>
                              </p:par>
                            </p:childTnLst>
                          </p:cTn>
                        </p:par>
                        <p:par>
                          <p:cTn id="9" fill="hold" nodeType="withGroup">
                            <p:stCondLst>
                              <p:cond delay="1280"/>
                            </p:stCondLst>
                            <p:childTnLst>
                              <p:par>
                                <p:cTn id="10" presetID="22" presetClass="entr" presetSubtype="1"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par>
                          <p:cTn id="13" fill="hold" nodeType="withGroup">
                            <p:stCondLst>
                              <p:cond delay="1780"/>
                            </p:stCondLst>
                            <p:childTnLst>
                              <p:par>
                                <p:cTn id="14" presetID="22" presetClass="entr" presetSubtype="1" fill="hold"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up)">
                                      <p:cBhvr>
                                        <p:cTn id="16" dur="500"/>
                                        <p:tgtEl>
                                          <p:spTgt spid="3">
                                            <p:txEl>
                                              <p:pRg st="2" end="2"/>
                                            </p:txEl>
                                          </p:spTgt>
                                        </p:tgtEl>
                                      </p:cBhvr>
                                    </p:animEffect>
                                  </p:childTnLst>
                                </p:cTn>
                              </p:par>
                            </p:childTnLst>
                          </p:cTn>
                        </p:par>
                        <p:par>
                          <p:cTn id="17" fill="hold" nodeType="withGroup">
                            <p:stCondLst>
                              <p:cond delay="2280"/>
                            </p:stCondLst>
                            <p:childTnLst>
                              <p:par>
                                <p:cTn id="18" presetID="22" presetClass="entr" presetSubtype="1" fill="hold"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up)">
                                      <p:cBhvr>
                                        <p:cTn id="20" dur="500"/>
                                        <p:tgtEl>
                                          <p:spTgt spid="3">
                                            <p:txEl>
                                              <p:pRg st="3" end="3"/>
                                            </p:txEl>
                                          </p:spTgt>
                                        </p:tgtEl>
                                      </p:cBhvr>
                                    </p:animEffect>
                                  </p:childTnLst>
                                </p:cTn>
                              </p:par>
                            </p:childTnLst>
                          </p:cTn>
                        </p:par>
                        <p:par>
                          <p:cTn id="21" fill="hold" nodeType="withGroup">
                            <p:stCondLst>
                              <p:cond delay="2780"/>
                            </p:stCondLst>
                            <p:childTnLst>
                              <p:par>
                                <p:cTn id="22" presetID="22" presetClass="entr" presetSubtype="1" fill="hold"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up)">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6" name="Title 1"/>
          <p:cNvSpPr>
            <a:spLocks noGrp="1"/>
          </p:cNvSpPr>
          <p:nvPr>
            <p:ph type="title"/>
          </p:nvPr>
        </p:nvSpPr>
        <p:spPr>
          <a:xfrm>
            <a:off x="5251938" y="1009134"/>
            <a:ext cx="4182348" cy="1143000"/>
          </a:xfrm>
        </p:spPr>
        <p:txBody>
          <a:bodyPr>
            <a:normAutofit fontScale="90000"/>
          </a:bodyPr>
          <a:lstStyle/>
          <a:p>
            <a:r>
              <a:rPr lang="fa-IR" sz="4000" dirty="0">
                <a:cs typeface="B Titr" pitchFamily="2" charset="-78"/>
              </a:rPr>
              <a:t>بررسی اثر دارو از طریق تجربه</a:t>
            </a:r>
            <a:endParaRPr lang="en-US" sz="4000" dirty="0">
              <a:cs typeface="B Titr" pitchFamily="2" charset="-78"/>
            </a:endParaRPr>
          </a:p>
        </p:txBody>
      </p:sp>
      <p:sp>
        <p:nvSpPr>
          <p:cNvPr id="3" name="Content Placeholder 2"/>
          <p:cNvSpPr>
            <a:spLocks noGrp="1"/>
          </p:cNvSpPr>
          <p:nvPr>
            <p:ph idx="1"/>
          </p:nvPr>
        </p:nvSpPr>
        <p:spPr>
          <a:xfrm>
            <a:off x="-2496704" y="247973"/>
            <a:ext cx="8868229" cy="6501539"/>
          </a:xfrm>
        </p:spPr>
        <p:txBody>
          <a:bodyPr rtlCol="0">
            <a:normAutofit/>
          </a:bodyPr>
          <a:lstStyle/>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endParaRPr lang="fa-IR" sz="2400" dirty="0">
              <a:cs typeface="B Mitra" pitchFamily="2" charset="-78"/>
            </a:endParaRPr>
          </a:p>
          <a:p>
            <a:pPr marL="0" indent="0" algn="just" rtl="1" fontAlgn="auto">
              <a:spcAft>
                <a:spcPts val="0"/>
              </a:spcAft>
              <a:buFont typeface="Arial" pitchFamily="34" charset="0"/>
              <a:buNone/>
              <a:defRPr/>
            </a:pPr>
            <a:r>
              <a:rPr lang="fa-IR" sz="2400" dirty="0">
                <a:cs typeface="B Mitra" pitchFamily="2" charset="-78"/>
              </a:rPr>
              <a:t>مثال: مار هنگام درد شکم، جگر پرنده ای با نام دیقوس را می خورد.</a:t>
            </a:r>
          </a:p>
          <a:p>
            <a:pPr marL="0" indent="0" algn="just" rtl="1" fontAlgn="auto">
              <a:spcAft>
                <a:spcPts val="0"/>
              </a:spcAft>
              <a:buFont typeface="Arial" pitchFamily="34" charset="0"/>
              <a:buNone/>
              <a:defRPr/>
            </a:pPr>
            <a:r>
              <a:rPr lang="fa-IR" sz="2400" dirty="0">
                <a:cs typeface="B Mitra" pitchFamily="2" charset="-78"/>
              </a:rPr>
              <a:t>مثال 2: میمون هنگام مار گزیدگی، آب برگ خروع (بیدانجیر) را می مکد.</a:t>
            </a:r>
          </a:p>
          <a:p>
            <a:pPr marL="0" indent="0" algn="just" rtl="1" fontAlgn="auto">
              <a:spcAft>
                <a:spcPts val="0"/>
              </a:spcAft>
              <a:buFont typeface="Arial" pitchFamily="34" charset="0"/>
              <a:buNone/>
              <a:defRPr/>
            </a:pPr>
            <a:r>
              <a:rPr lang="fa-IR" sz="2400" dirty="0">
                <a:cs typeface="B Mitra" pitchFamily="2" charset="-78"/>
              </a:rPr>
              <a:t>مثال3: مار پس از زمستان رازیانه می خورد که کم سویی چشمش بازگردد.</a:t>
            </a:r>
          </a:p>
          <a:p>
            <a:pPr marL="0" indent="0" algn="just" rtl="1" fontAlgn="auto">
              <a:spcAft>
                <a:spcPts val="0"/>
              </a:spcAft>
              <a:buFont typeface="Arial" pitchFamily="34" charset="0"/>
              <a:buNone/>
              <a:defRPr/>
            </a:pPr>
            <a:endParaRPr lang="fa-IR" sz="2400" dirty="0">
              <a:cs typeface="B Mitra" pitchFamily="2" charset="-78"/>
            </a:endParaRPr>
          </a:p>
          <a:p>
            <a:pPr marL="514350" indent="-514350" algn="just" rtl="1" fontAlgn="auto">
              <a:spcAft>
                <a:spcPts val="0"/>
              </a:spcAft>
              <a:buFont typeface="Arial" pitchFamily="34" charset="0"/>
              <a:buAutoNum type="arabicPeriod"/>
              <a:defRPr/>
            </a:pPr>
            <a:endParaRPr lang="en-US" dirty="0">
              <a:cs typeface="B Mitra" pitchFamily="2" charset="-78"/>
            </a:endParaRPr>
          </a:p>
        </p:txBody>
      </p:sp>
      <p:graphicFrame>
        <p:nvGraphicFramePr>
          <p:cNvPr id="2" name="Diagram 1"/>
          <p:cNvGraphicFramePr/>
          <p:nvPr>
            <p:extLst/>
          </p:nvPr>
        </p:nvGraphicFramePr>
        <p:xfrm>
          <a:off x="6695268" y="2428630"/>
          <a:ext cx="5496732" cy="416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2697977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5879" y="554278"/>
            <a:ext cx="3495235" cy="1560716"/>
          </a:xfrm>
        </p:spPr>
        <p:txBody>
          <a:bodyPr>
            <a:normAutofit/>
          </a:bodyPr>
          <a:lstStyle/>
          <a:p>
            <a:pPr rtl="1"/>
            <a:r>
              <a:rPr lang="fa-IR" sz="3600" dirty="0">
                <a:cs typeface="B Titr" pitchFamily="2" charset="-78"/>
              </a:rPr>
              <a:t>مراتب طب عملی سنتی ایران</a:t>
            </a:r>
            <a:endParaRPr lang="en-US" sz="3600" dirty="0">
              <a:cs typeface="B Titr" pitchFamily="2" charset="-78"/>
            </a:endParaRPr>
          </a:p>
        </p:txBody>
      </p:sp>
      <p:sp>
        <p:nvSpPr>
          <p:cNvPr id="3" name="Content Placeholder 2"/>
          <p:cNvSpPr>
            <a:spLocks noGrp="1"/>
          </p:cNvSpPr>
          <p:nvPr>
            <p:ph idx="1"/>
          </p:nvPr>
        </p:nvSpPr>
        <p:spPr>
          <a:xfrm>
            <a:off x="609600" y="1600200"/>
            <a:ext cx="10972800" cy="4953000"/>
          </a:xfrm>
        </p:spPr>
        <p:txBody>
          <a:bodyPr/>
          <a:lstStyle/>
          <a:p>
            <a:pPr algn="just" rtl="1"/>
            <a:r>
              <a:rPr lang="fa-IR" dirty="0"/>
              <a:t> در طب سنتی ایران </a:t>
            </a:r>
            <a:r>
              <a:rPr lang="fa-IR" dirty="0">
                <a:effectLst>
                  <a:outerShdw blurRad="38100" dist="38100" dir="2700000" algn="tl">
                    <a:srgbClr val="000000">
                      <a:alpha val="43137"/>
                    </a:srgbClr>
                  </a:outerShdw>
                </a:effectLst>
              </a:rPr>
              <a:t>پیشگیری</a:t>
            </a:r>
            <a:r>
              <a:rPr lang="fa-IR" dirty="0"/>
              <a:t> مقدم بر درمان است.</a:t>
            </a:r>
          </a:p>
          <a:p>
            <a:pPr marL="0" indent="0" algn="just" rtl="1">
              <a:buNone/>
            </a:pPr>
            <a:endParaRPr lang="en-US" dirty="0"/>
          </a:p>
        </p:txBody>
      </p:sp>
      <p:graphicFrame>
        <p:nvGraphicFramePr>
          <p:cNvPr id="5" name="Diagram 4"/>
          <p:cNvGraphicFramePr/>
          <p:nvPr>
            <p:extLst/>
          </p:nvPr>
        </p:nvGraphicFramePr>
        <p:xfrm>
          <a:off x="508000" y="2286000"/>
          <a:ext cx="1117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52130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565" y="1088850"/>
            <a:ext cx="8770571" cy="1560716"/>
          </a:xfrm>
        </p:spPr>
        <p:txBody>
          <a:bodyPr>
            <a:normAutofit/>
          </a:bodyPr>
          <a:lstStyle/>
          <a:p>
            <a:pPr algn="ctr"/>
            <a:r>
              <a:rPr lang="fa-IR" dirty="0">
                <a:cs typeface="B Titr" pitchFamily="2" charset="-78"/>
              </a:rPr>
              <a:t>انواع روش های درمانی در طب سنتی ایران</a:t>
            </a:r>
          </a:p>
        </p:txBody>
      </p:sp>
      <p:graphicFrame>
        <p:nvGraphicFramePr>
          <p:cNvPr id="5" name="Content Placeholder 4"/>
          <p:cNvGraphicFramePr>
            <a:graphicFrameLocks noGrp="1"/>
          </p:cNvGraphicFramePr>
          <p:nvPr>
            <p:ph idx="1"/>
            <p:extLst/>
          </p:nvPr>
        </p:nvGraphicFramePr>
        <p:xfrm>
          <a:off x="406400" y="1554163"/>
          <a:ext cx="115824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469646" y="6237288"/>
            <a:ext cx="6556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769226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2826</Words>
  <Application>Microsoft Office PowerPoint</Application>
  <PresentationFormat>Widescreen</PresentationFormat>
  <Paragraphs>309</Paragraphs>
  <Slides>47</Slides>
  <Notes>0</Notes>
  <HiddenSlides>1</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47</vt:i4>
      </vt:variant>
    </vt:vector>
  </HeadingPairs>
  <TitlesOfParts>
    <vt:vector size="69" baseType="lpstr">
      <vt:lpstr>Arial</vt:lpstr>
      <vt:lpstr>B Badr</vt:lpstr>
      <vt:lpstr>B Compset</vt:lpstr>
      <vt:lpstr>B Davat</vt:lpstr>
      <vt:lpstr>B Esfehan</vt:lpstr>
      <vt:lpstr>B Homa</vt:lpstr>
      <vt:lpstr>B Koodak</vt:lpstr>
      <vt:lpstr>B Mitra</vt:lpstr>
      <vt:lpstr>B Narenj</vt:lpstr>
      <vt:lpstr>B Nasim</vt:lpstr>
      <vt:lpstr>B Nazanin</vt:lpstr>
      <vt:lpstr>B Roya</vt:lpstr>
      <vt:lpstr>B Sara</vt:lpstr>
      <vt:lpstr>B Tabassom</vt:lpstr>
      <vt:lpstr>B Titr</vt:lpstr>
      <vt:lpstr>B Yekan</vt:lpstr>
      <vt:lpstr>Calibri</vt:lpstr>
      <vt:lpstr>Calibri Light</vt:lpstr>
      <vt:lpstr>Times New Roman</vt:lpstr>
      <vt:lpstr>Wingdings</vt:lpstr>
      <vt:lpstr>Wingdings 2</vt:lpstr>
      <vt:lpstr>Office Theme</vt:lpstr>
      <vt:lpstr>PowerPoint Presentation</vt:lpstr>
      <vt:lpstr>مقدمه</vt:lpstr>
      <vt:lpstr>مقدمه</vt:lpstr>
      <vt:lpstr>بررسی اثرات فارماکولوژیک داروها</vt:lpstr>
      <vt:lpstr>بررسی اثر دارو از طریق تجربه</vt:lpstr>
      <vt:lpstr>بررسی اثر دارو از طریق تجربه</vt:lpstr>
      <vt:lpstr>بررسی اثر دارو از طریق تجربه</vt:lpstr>
      <vt:lpstr>مراتب طب عملی سنتی ایران</vt:lpstr>
      <vt:lpstr>انواع روش های درمانی در طب سنتی ایران</vt:lpstr>
      <vt:lpstr>دلایل کثرت دارو</vt:lpstr>
      <vt:lpstr>اجزاء ماده مصرفی</vt:lpstr>
      <vt:lpstr>جوهر و عرض</vt:lpstr>
      <vt:lpstr>نحوه تأثیر مواد خوراکی</vt:lpstr>
      <vt:lpstr>PowerPoint Presentation</vt:lpstr>
      <vt:lpstr>غذای مطلق</vt:lpstr>
      <vt:lpstr>PowerPoint Presentation</vt:lpstr>
      <vt:lpstr>PowerPoint Presentation</vt:lpstr>
      <vt:lpstr>PowerPoint Presentation</vt:lpstr>
      <vt:lpstr>PowerPoint Presentation</vt:lpstr>
      <vt:lpstr>PowerPoint Presentation</vt:lpstr>
      <vt:lpstr>افعال و عملکرد ادویه و اغذیه</vt:lpstr>
      <vt:lpstr>افعال و عملکرد ادویه و اغذیه</vt:lpstr>
      <vt:lpstr>PowerPoint Presentation</vt:lpstr>
      <vt:lpstr>مراتب قوای ادویه</vt:lpstr>
      <vt:lpstr>PowerPoint Presentation</vt:lpstr>
      <vt:lpstr>PowerPoint Presentation</vt:lpstr>
      <vt:lpstr>درجات قوای ادویه</vt:lpstr>
      <vt:lpstr>درجات قوای ادویه</vt:lpstr>
      <vt:lpstr>درجات قوای ادویه</vt:lpstr>
      <vt:lpstr>درجات قوای ادویه</vt:lpstr>
      <vt:lpstr>درجات قوای ادویه</vt:lpstr>
      <vt:lpstr>شرایط جمع آوری و تهیه و نگهداری داروهای مفرده</vt:lpstr>
      <vt:lpstr>برخی اصطلاحات رایج در داروسازی</vt:lpstr>
      <vt:lpstr>برخی اصطلاحات رایج در داروسازی</vt:lpstr>
      <vt:lpstr>برخی اصطلاحات رایج در داروسازی</vt:lpstr>
      <vt:lpstr>برخی اصطلاحات رایج در داروسازی</vt:lpstr>
      <vt:lpstr>برخی اصطلاحات رایج در داروسازی</vt:lpstr>
      <vt:lpstr>برخی اصطلاحات رایج در داروسازی</vt:lpstr>
      <vt:lpstr>برخی اصطلاحات رایج در داروسازی</vt:lpstr>
      <vt:lpstr>برخی اصطلاحات رایج در داروسازی</vt:lpstr>
      <vt:lpstr>نکات کاربردی درباره ی زمان مصرف</vt:lpstr>
      <vt:lpstr>داروهای صنعتی طب سنتی ایران</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dr.salehi</dc:creator>
  <cp:lastModifiedBy>dr.salehi</cp:lastModifiedBy>
  <cp:revision>6</cp:revision>
  <dcterms:created xsi:type="dcterms:W3CDTF">2018-10-11T04:02:36Z</dcterms:created>
  <dcterms:modified xsi:type="dcterms:W3CDTF">2018-10-11T14:10:40Z</dcterms:modified>
</cp:coreProperties>
</file>